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12E"/>
    <a:srgbClr val="9BBE4B"/>
    <a:srgbClr val="467C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7" d="100"/>
          <a:sy n="97" d="100"/>
        </p:scale>
        <p:origin x="82" y="3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0FCF5F-B0B3-4060-99C5-C341C817D866}" type="doc">
      <dgm:prSet loTypeId="urn:microsoft.com/office/officeart/2005/8/layout/cycle6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DK"/>
        </a:p>
      </dgm:t>
    </dgm:pt>
    <dgm:pt modelId="{73ACE3A7-1B4B-49B5-80FA-43BAC1729074}">
      <dgm:prSet phldrT="[Tekst]" custT="1"/>
      <dgm:spPr>
        <a:ln>
          <a:solidFill>
            <a:srgbClr val="9BBE4B"/>
          </a:solidFill>
        </a:ln>
      </dgm:spPr>
      <dgm:t>
        <a:bodyPr/>
        <a:lstStyle/>
        <a:p>
          <a:r>
            <a:rPr lang="en-GB" sz="1800" noProof="0" dirty="0">
              <a:solidFill>
                <a:srgbClr val="1E212E"/>
              </a:solidFill>
              <a:latin typeface="+mn-lt"/>
              <a:ea typeface="Roboto" pitchFamily="2" charset="0"/>
            </a:rPr>
            <a:t>Product</a:t>
          </a:r>
        </a:p>
        <a:p>
          <a:r>
            <a:rPr lang="en-GB" sz="1200" noProof="0" dirty="0">
              <a:solidFill>
                <a:srgbClr val="467C4A"/>
              </a:solidFill>
              <a:latin typeface="+mn-lt"/>
              <a:ea typeface="Roboto" pitchFamily="2" charset="0"/>
            </a:rPr>
            <a:t>•</a:t>
          </a:r>
          <a:r>
            <a:rPr lang="en-GB" sz="1200" noProof="0" dirty="0">
              <a:solidFill>
                <a:srgbClr val="1E212E"/>
              </a:solidFill>
              <a:latin typeface="+mn-lt"/>
              <a:ea typeface="Roboto" pitchFamily="2" charset="0"/>
            </a:rPr>
            <a:t> Agents</a:t>
          </a:r>
        </a:p>
        <a:p>
          <a:r>
            <a:rPr lang="en-GB" sz="1200" noProof="0" dirty="0">
              <a:solidFill>
                <a:srgbClr val="467C4A"/>
              </a:solidFill>
              <a:latin typeface="+mn-lt"/>
              <a:ea typeface="Roboto" pitchFamily="2" charset="0"/>
            </a:rPr>
            <a:t>•</a:t>
          </a:r>
          <a:r>
            <a:rPr lang="en-GB" sz="1200" noProof="0" dirty="0">
              <a:solidFill>
                <a:srgbClr val="1E212E"/>
              </a:solidFill>
              <a:latin typeface="+mn-lt"/>
              <a:ea typeface="Roboto" pitchFamily="2" charset="0"/>
            </a:rPr>
            <a:t> Licences</a:t>
          </a:r>
        </a:p>
        <a:p>
          <a:r>
            <a:rPr lang="en-GB" sz="1200" noProof="0" dirty="0">
              <a:solidFill>
                <a:srgbClr val="467C4A"/>
              </a:solidFill>
              <a:latin typeface="+mn-lt"/>
              <a:ea typeface="Roboto" pitchFamily="2" charset="0"/>
            </a:rPr>
            <a:t>•</a:t>
          </a:r>
          <a:r>
            <a:rPr lang="en-GB" sz="1200" noProof="0" dirty="0">
              <a:solidFill>
                <a:srgbClr val="1E212E"/>
              </a:solidFill>
              <a:latin typeface="+mn-lt"/>
              <a:ea typeface="Roboto" pitchFamily="2" charset="0"/>
            </a:rPr>
            <a:t> Software</a:t>
          </a:r>
        </a:p>
        <a:p>
          <a:r>
            <a:rPr lang="en-GB" sz="1200" noProof="0" dirty="0">
              <a:solidFill>
                <a:srgbClr val="467C4A"/>
              </a:solidFill>
              <a:latin typeface="+mn-lt"/>
              <a:ea typeface="Roboto" pitchFamily="2" charset="0"/>
            </a:rPr>
            <a:t>•</a:t>
          </a:r>
          <a:r>
            <a:rPr lang="en-GB" sz="1200" noProof="0" dirty="0">
              <a:solidFill>
                <a:srgbClr val="1E212E"/>
              </a:solidFill>
              <a:latin typeface="+mn-lt"/>
              <a:ea typeface="Roboto" pitchFamily="2" charset="0"/>
            </a:rPr>
            <a:t> Sound</a:t>
          </a:r>
        </a:p>
      </dgm:t>
    </dgm:pt>
    <dgm:pt modelId="{2609C982-ACEE-4AE3-BA3D-8C73AAAA7899}" type="parTrans" cxnId="{7D757222-27C9-4F2C-A986-220C36DEB263}">
      <dgm:prSet/>
      <dgm:spPr/>
      <dgm:t>
        <a:bodyPr/>
        <a:lstStyle/>
        <a:p>
          <a:endParaRPr lang="en-DK"/>
        </a:p>
      </dgm:t>
    </dgm:pt>
    <dgm:pt modelId="{181E9F05-75F3-4194-AB79-E6146DCDF713}" type="sibTrans" cxnId="{7D757222-27C9-4F2C-A986-220C36DEB263}">
      <dgm:prSet/>
      <dgm:spPr>
        <a:ln>
          <a:solidFill>
            <a:srgbClr val="467C4A"/>
          </a:solidFill>
          <a:headEnd type="arrow"/>
          <a:tailEnd type="arrow"/>
        </a:ln>
      </dgm:spPr>
      <dgm:t>
        <a:bodyPr/>
        <a:lstStyle/>
        <a:p>
          <a:endParaRPr lang="en-DK"/>
        </a:p>
      </dgm:t>
    </dgm:pt>
    <dgm:pt modelId="{47F1A7C2-71E1-421B-B0AB-DD6D77950C12}">
      <dgm:prSet phldrT="[Tekst]" custT="1"/>
      <dgm:spPr>
        <a:ln>
          <a:solidFill>
            <a:srgbClr val="9BBE4B"/>
          </a:solidFill>
        </a:ln>
      </dgm:spPr>
      <dgm:t>
        <a:bodyPr/>
        <a:lstStyle/>
        <a:p>
          <a:r>
            <a:rPr lang="en-GB" sz="1800" noProof="0" dirty="0">
              <a:solidFill>
                <a:srgbClr val="1E212E"/>
              </a:solidFill>
              <a:latin typeface="+mn-lt"/>
              <a:ea typeface="Roboto" pitchFamily="2" charset="0"/>
            </a:rPr>
            <a:t>Processes</a:t>
          </a:r>
        </a:p>
        <a:p>
          <a:r>
            <a:rPr lang="en-GB" sz="1200" noProof="0" dirty="0">
              <a:solidFill>
                <a:srgbClr val="467C4A"/>
              </a:solidFill>
              <a:latin typeface="+mn-lt"/>
              <a:ea typeface="Roboto" pitchFamily="2" charset="0"/>
            </a:rPr>
            <a:t>•</a:t>
          </a:r>
          <a:r>
            <a:rPr lang="en-GB" sz="1200" noProof="0" dirty="0">
              <a:solidFill>
                <a:srgbClr val="1E212E"/>
              </a:solidFill>
              <a:latin typeface="+mn-lt"/>
              <a:ea typeface="Roboto" pitchFamily="2" charset="0"/>
            </a:rPr>
            <a:t> Phone policy</a:t>
          </a:r>
        </a:p>
        <a:p>
          <a:r>
            <a:rPr lang="en-GB" sz="1200" noProof="0" dirty="0">
              <a:solidFill>
                <a:srgbClr val="467C4A"/>
              </a:solidFill>
              <a:latin typeface="+mn-lt"/>
              <a:ea typeface="Roboto" pitchFamily="2" charset="0"/>
            </a:rPr>
            <a:t>•</a:t>
          </a:r>
          <a:r>
            <a:rPr lang="en-GB" sz="1200" noProof="0" dirty="0">
              <a:solidFill>
                <a:srgbClr val="1E212E"/>
              </a:solidFill>
              <a:latin typeface="+mn-lt"/>
              <a:ea typeface="Roboto" pitchFamily="2" charset="0"/>
            </a:rPr>
            <a:t> Documentation</a:t>
          </a:r>
        </a:p>
        <a:p>
          <a:r>
            <a:rPr lang="en-GB" sz="1200" noProof="0" dirty="0">
              <a:solidFill>
                <a:srgbClr val="467C4A"/>
              </a:solidFill>
              <a:latin typeface="+mn-lt"/>
              <a:ea typeface="Roboto" pitchFamily="2" charset="0"/>
            </a:rPr>
            <a:t>•</a:t>
          </a:r>
          <a:r>
            <a:rPr lang="en-GB" sz="1200" noProof="0" dirty="0">
              <a:solidFill>
                <a:srgbClr val="1E212E"/>
              </a:solidFill>
              <a:latin typeface="+mn-lt"/>
              <a:ea typeface="Roboto" pitchFamily="2" charset="0"/>
            </a:rPr>
            <a:t> Roles</a:t>
          </a:r>
        </a:p>
      </dgm:t>
    </dgm:pt>
    <dgm:pt modelId="{164BC56E-A1EA-48EB-B530-4F1AC9E3FBBE}" type="parTrans" cxnId="{C8F8C89E-EEC2-4CC4-97CA-7C2B093CE93F}">
      <dgm:prSet/>
      <dgm:spPr/>
      <dgm:t>
        <a:bodyPr/>
        <a:lstStyle/>
        <a:p>
          <a:endParaRPr lang="en-DK"/>
        </a:p>
      </dgm:t>
    </dgm:pt>
    <dgm:pt modelId="{C2A5A298-A062-4C8C-9454-29F86EBE961A}" type="sibTrans" cxnId="{C8F8C89E-EEC2-4CC4-97CA-7C2B093CE93F}">
      <dgm:prSet/>
      <dgm:spPr>
        <a:ln>
          <a:solidFill>
            <a:srgbClr val="467C4A"/>
          </a:solidFill>
          <a:headEnd type="arrow"/>
          <a:tailEnd type="arrow"/>
        </a:ln>
      </dgm:spPr>
      <dgm:t>
        <a:bodyPr/>
        <a:lstStyle/>
        <a:p>
          <a:endParaRPr lang="en-DK"/>
        </a:p>
      </dgm:t>
    </dgm:pt>
    <dgm:pt modelId="{7D14931C-B887-4284-B824-A46E0A544A32}">
      <dgm:prSet phldrT="[Tekst]" custT="1"/>
      <dgm:spPr>
        <a:ln>
          <a:solidFill>
            <a:srgbClr val="9BBE4B"/>
          </a:solidFill>
        </a:ln>
      </dgm:spPr>
      <dgm:t>
        <a:bodyPr/>
        <a:lstStyle/>
        <a:p>
          <a:r>
            <a:rPr lang="en-GB" sz="1800" noProof="0" dirty="0">
              <a:solidFill>
                <a:srgbClr val="1E212E"/>
              </a:solidFill>
              <a:latin typeface="+mn-lt"/>
              <a:ea typeface="Roboto" pitchFamily="2" charset="0"/>
            </a:rPr>
            <a:t>Partners</a:t>
          </a:r>
        </a:p>
        <a:p>
          <a:r>
            <a:rPr lang="en-GB" sz="1200" noProof="0" dirty="0">
              <a:solidFill>
                <a:srgbClr val="467C4A"/>
              </a:solidFill>
              <a:latin typeface="+mn-lt"/>
              <a:ea typeface="Roboto" pitchFamily="2" charset="0"/>
            </a:rPr>
            <a:t>•</a:t>
          </a:r>
          <a:r>
            <a:rPr lang="en-GB" sz="1200" noProof="0" dirty="0">
              <a:solidFill>
                <a:srgbClr val="1E212E"/>
              </a:solidFill>
              <a:latin typeface="+mn-lt"/>
              <a:ea typeface="Roboto" pitchFamily="2" charset="0"/>
            </a:rPr>
            <a:t> Operators</a:t>
          </a:r>
        </a:p>
        <a:p>
          <a:r>
            <a:rPr lang="en-GB" sz="1200" noProof="0" dirty="0">
              <a:solidFill>
                <a:srgbClr val="467C4A"/>
              </a:solidFill>
              <a:latin typeface="+mn-lt"/>
              <a:ea typeface="Roboto" pitchFamily="2" charset="0"/>
            </a:rPr>
            <a:t>•</a:t>
          </a:r>
          <a:r>
            <a:rPr lang="en-GB" sz="1200" noProof="0" dirty="0">
              <a:solidFill>
                <a:srgbClr val="1E212E"/>
              </a:solidFill>
              <a:latin typeface="+mn-lt"/>
              <a:ea typeface="Roboto" pitchFamily="2" charset="0"/>
            </a:rPr>
            <a:t> Consultants</a:t>
          </a:r>
        </a:p>
        <a:p>
          <a:r>
            <a:rPr lang="en-GB" sz="1200" noProof="0" dirty="0">
              <a:solidFill>
                <a:srgbClr val="467C4A"/>
              </a:solidFill>
              <a:latin typeface="+mn-lt"/>
              <a:ea typeface="Roboto" pitchFamily="2" charset="0"/>
            </a:rPr>
            <a:t>•</a:t>
          </a:r>
          <a:r>
            <a:rPr lang="en-GB" sz="1200" noProof="0" dirty="0">
              <a:solidFill>
                <a:srgbClr val="1E212E"/>
              </a:solidFill>
              <a:latin typeface="+mn-lt"/>
              <a:ea typeface="Roboto" pitchFamily="2" charset="0"/>
            </a:rPr>
            <a:t> Other areas of the company</a:t>
          </a:r>
        </a:p>
      </dgm:t>
    </dgm:pt>
    <dgm:pt modelId="{18659F74-55E5-4090-AEAE-546D7180AC29}" type="parTrans" cxnId="{07A29CF7-D21D-43CC-AE33-B92DF0F7D9EE}">
      <dgm:prSet/>
      <dgm:spPr/>
      <dgm:t>
        <a:bodyPr/>
        <a:lstStyle/>
        <a:p>
          <a:endParaRPr lang="en-DK"/>
        </a:p>
      </dgm:t>
    </dgm:pt>
    <dgm:pt modelId="{3B976E17-E619-43E3-9CD6-9F2D72E83A6D}" type="sibTrans" cxnId="{07A29CF7-D21D-43CC-AE33-B92DF0F7D9EE}">
      <dgm:prSet/>
      <dgm:spPr>
        <a:ln>
          <a:solidFill>
            <a:srgbClr val="467C4A"/>
          </a:solidFill>
          <a:headEnd type="arrow"/>
          <a:tailEnd type="arrow"/>
        </a:ln>
      </dgm:spPr>
      <dgm:t>
        <a:bodyPr/>
        <a:lstStyle/>
        <a:p>
          <a:endParaRPr lang="en-DK"/>
        </a:p>
      </dgm:t>
    </dgm:pt>
    <dgm:pt modelId="{89564B01-BCFC-40CC-BB71-2A8FE82A09C5}">
      <dgm:prSet phldrT="[Tekst]" custT="1"/>
      <dgm:spPr>
        <a:ln>
          <a:solidFill>
            <a:srgbClr val="9BBE4B"/>
          </a:solidFill>
        </a:ln>
      </dgm:spPr>
      <dgm:t>
        <a:bodyPr/>
        <a:lstStyle/>
        <a:p>
          <a:r>
            <a:rPr lang="en-GB" sz="1800" noProof="0" dirty="0">
              <a:solidFill>
                <a:srgbClr val="1E212E"/>
              </a:solidFill>
              <a:latin typeface="+mn-lt"/>
              <a:ea typeface="Roboto" pitchFamily="2" charset="0"/>
            </a:rPr>
            <a:t>People</a:t>
          </a:r>
        </a:p>
        <a:p>
          <a:r>
            <a:rPr lang="en-GB" sz="1200" noProof="0" dirty="0">
              <a:solidFill>
                <a:srgbClr val="467C4A"/>
              </a:solidFill>
              <a:latin typeface="+mn-lt"/>
              <a:ea typeface="Roboto" pitchFamily="2" charset="0"/>
            </a:rPr>
            <a:t>•</a:t>
          </a:r>
          <a:r>
            <a:rPr lang="en-GB" sz="1200" noProof="0" dirty="0">
              <a:solidFill>
                <a:srgbClr val="1E212E"/>
              </a:solidFill>
              <a:latin typeface="+mn-lt"/>
              <a:ea typeface="Roboto" pitchFamily="2" charset="0"/>
            </a:rPr>
            <a:t> New workflows</a:t>
          </a:r>
        </a:p>
        <a:p>
          <a:r>
            <a:rPr lang="en-GB" sz="1200" noProof="0" dirty="0">
              <a:solidFill>
                <a:srgbClr val="467C4A"/>
              </a:solidFill>
              <a:latin typeface="+mn-lt"/>
              <a:ea typeface="Roboto" pitchFamily="2" charset="0"/>
            </a:rPr>
            <a:t>•</a:t>
          </a:r>
          <a:r>
            <a:rPr lang="en-GB" sz="1200" noProof="0" dirty="0">
              <a:solidFill>
                <a:srgbClr val="1E212E"/>
              </a:solidFill>
              <a:latin typeface="+mn-lt"/>
              <a:ea typeface="Roboto" pitchFamily="2" charset="0"/>
            </a:rPr>
            <a:t> Training</a:t>
          </a:r>
        </a:p>
        <a:p>
          <a:r>
            <a:rPr lang="en-GB" sz="1200" noProof="0" dirty="0">
              <a:solidFill>
                <a:srgbClr val="467C4A"/>
              </a:solidFill>
              <a:latin typeface="+mn-lt"/>
              <a:ea typeface="Roboto" pitchFamily="2" charset="0"/>
            </a:rPr>
            <a:t>•</a:t>
          </a:r>
          <a:r>
            <a:rPr lang="en-GB" sz="1200" noProof="0" dirty="0">
              <a:solidFill>
                <a:srgbClr val="1E212E"/>
              </a:solidFill>
              <a:latin typeface="+mn-lt"/>
              <a:ea typeface="Roboto" pitchFamily="2" charset="0"/>
            </a:rPr>
            <a:t> Adaptation to new tools</a:t>
          </a:r>
        </a:p>
        <a:p>
          <a:r>
            <a:rPr lang="en-GB" sz="1200" noProof="0" dirty="0">
              <a:solidFill>
                <a:srgbClr val="467C4A"/>
              </a:solidFill>
              <a:latin typeface="+mn-lt"/>
              <a:ea typeface="Roboto" pitchFamily="2" charset="0"/>
            </a:rPr>
            <a:t>•</a:t>
          </a:r>
          <a:r>
            <a:rPr lang="en-GB" sz="1200" noProof="0" dirty="0">
              <a:solidFill>
                <a:srgbClr val="1E212E"/>
              </a:solidFill>
              <a:latin typeface="+mn-lt"/>
              <a:ea typeface="Roboto" pitchFamily="2" charset="0"/>
            </a:rPr>
            <a:t> New roles</a:t>
          </a:r>
        </a:p>
      </dgm:t>
    </dgm:pt>
    <dgm:pt modelId="{DAD3A76A-EB2D-40E5-A129-83E844CCAEDB}" type="parTrans" cxnId="{0C616BED-A9EE-47FA-A5D4-9B669C8ED7E9}">
      <dgm:prSet/>
      <dgm:spPr/>
      <dgm:t>
        <a:bodyPr/>
        <a:lstStyle/>
        <a:p>
          <a:endParaRPr lang="en-DK"/>
        </a:p>
      </dgm:t>
    </dgm:pt>
    <dgm:pt modelId="{7892333A-D345-43C2-A4C1-A1C83D145090}" type="sibTrans" cxnId="{0C616BED-A9EE-47FA-A5D4-9B669C8ED7E9}">
      <dgm:prSet/>
      <dgm:spPr>
        <a:ln>
          <a:solidFill>
            <a:srgbClr val="467C4A"/>
          </a:solidFill>
          <a:headEnd type="arrow"/>
          <a:tailEnd type="arrow"/>
        </a:ln>
      </dgm:spPr>
      <dgm:t>
        <a:bodyPr/>
        <a:lstStyle/>
        <a:p>
          <a:endParaRPr lang="en-DK"/>
        </a:p>
      </dgm:t>
    </dgm:pt>
    <dgm:pt modelId="{563B8208-560C-4317-BA89-F357397A0321}" type="pres">
      <dgm:prSet presAssocID="{F80FCF5F-B0B3-4060-99C5-C341C817D866}" presName="cycle" presStyleCnt="0">
        <dgm:presLayoutVars>
          <dgm:dir/>
          <dgm:resizeHandles val="exact"/>
        </dgm:presLayoutVars>
      </dgm:prSet>
      <dgm:spPr/>
    </dgm:pt>
    <dgm:pt modelId="{440660A6-33EA-4B60-911E-2D2DC45F964B}" type="pres">
      <dgm:prSet presAssocID="{73ACE3A7-1B4B-49B5-80FA-43BAC1729074}" presName="node" presStyleLbl="node1" presStyleIdx="0" presStyleCnt="4" custScaleX="139823" custScaleY="138758">
        <dgm:presLayoutVars>
          <dgm:bulletEnabled val="1"/>
        </dgm:presLayoutVars>
      </dgm:prSet>
      <dgm:spPr/>
    </dgm:pt>
    <dgm:pt modelId="{85F91AC7-9801-43CA-B44F-85EA7E9C00A2}" type="pres">
      <dgm:prSet presAssocID="{73ACE3A7-1B4B-49B5-80FA-43BAC1729074}" presName="spNode" presStyleCnt="0"/>
      <dgm:spPr/>
    </dgm:pt>
    <dgm:pt modelId="{5A781925-8876-42B5-94B4-0D0F1EAC7CCD}" type="pres">
      <dgm:prSet presAssocID="{181E9F05-75F3-4194-AB79-E6146DCDF713}" presName="sibTrans" presStyleLbl="sibTrans1D1" presStyleIdx="0" presStyleCnt="4"/>
      <dgm:spPr/>
    </dgm:pt>
    <dgm:pt modelId="{6A0F2BA9-558D-45F7-A965-D7DB7E818289}" type="pres">
      <dgm:prSet presAssocID="{47F1A7C2-71E1-421B-B0AB-DD6D77950C12}" presName="node" presStyleLbl="node1" presStyleIdx="1" presStyleCnt="4" custScaleX="150647" custScaleY="150647">
        <dgm:presLayoutVars>
          <dgm:bulletEnabled val="1"/>
        </dgm:presLayoutVars>
      </dgm:prSet>
      <dgm:spPr/>
    </dgm:pt>
    <dgm:pt modelId="{9AB6C96C-D180-4B9F-82C0-ED559D886EDF}" type="pres">
      <dgm:prSet presAssocID="{47F1A7C2-71E1-421B-B0AB-DD6D77950C12}" presName="spNode" presStyleCnt="0"/>
      <dgm:spPr/>
    </dgm:pt>
    <dgm:pt modelId="{B1F33143-1725-47D2-8EF7-76109F2DDCC8}" type="pres">
      <dgm:prSet presAssocID="{C2A5A298-A062-4C8C-9454-29F86EBE961A}" presName="sibTrans" presStyleLbl="sibTrans1D1" presStyleIdx="1" presStyleCnt="4"/>
      <dgm:spPr/>
    </dgm:pt>
    <dgm:pt modelId="{8BFD4CDE-1B5C-4343-ADBD-ADB5A924F602}" type="pres">
      <dgm:prSet presAssocID="{7D14931C-B887-4284-B824-A46E0A544A32}" presName="node" presStyleLbl="node1" presStyleIdx="2" presStyleCnt="4" custScaleX="149026" custScaleY="149026" custRadScaleRad="100488">
        <dgm:presLayoutVars>
          <dgm:bulletEnabled val="1"/>
        </dgm:presLayoutVars>
      </dgm:prSet>
      <dgm:spPr/>
    </dgm:pt>
    <dgm:pt modelId="{D87817A6-2EE9-4354-886C-79C06FF84C6F}" type="pres">
      <dgm:prSet presAssocID="{7D14931C-B887-4284-B824-A46E0A544A32}" presName="spNode" presStyleCnt="0"/>
      <dgm:spPr/>
    </dgm:pt>
    <dgm:pt modelId="{B9AFAA23-27B0-483D-8F97-B0F6A95BE1E5}" type="pres">
      <dgm:prSet presAssocID="{3B976E17-E619-43E3-9CD6-9F2D72E83A6D}" presName="sibTrans" presStyleLbl="sibTrans1D1" presStyleIdx="2" presStyleCnt="4"/>
      <dgm:spPr/>
    </dgm:pt>
    <dgm:pt modelId="{653D690F-F4EC-419D-8670-5DF75087016A}" type="pres">
      <dgm:prSet presAssocID="{89564B01-BCFC-40CC-BB71-2A8FE82A09C5}" presName="node" presStyleLbl="node1" presStyleIdx="3" presStyleCnt="4" custScaleX="151756" custScaleY="151757">
        <dgm:presLayoutVars>
          <dgm:bulletEnabled val="1"/>
        </dgm:presLayoutVars>
      </dgm:prSet>
      <dgm:spPr/>
    </dgm:pt>
    <dgm:pt modelId="{05DD3408-9531-44B6-B2B3-868E1A273FDC}" type="pres">
      <dgm:prSet presAssocID="{89564B01-BCFC-40CC-BB71-2A8FE82A09C5}" presName="spNode" presStyleCnt="0"/>
      <dgm:spPr/>
    </dgm:pt>
    <dgm:pt modelId="{1C26A435-55FB-4B3F-AEB3-286AAF740CDC}" type="pres">
      <dgm:prSet presAssocID="{7892333A-D345-43C2-A4C1-A1C83D145090}" presName="sibTrans" presStyleLbl="sibTrans1D1" presStyleIdx="3" presStyleCnt="4"/>
      <dgm:spPr/>
    </dgm:pt>
  </dgm:ptLst>
  <dgm:cxnLst>
    <dgm:cxn modelId="{A0062403-7159-4BAB-B149-ACC0A7F180CF}" type="presOf" srcId="{73ACE3A7-1B4B-49B5-80FA-43BAC1729074}" destId="{440660A6-33EA-4B60-911E-2D2DC45F964B}" srcOrd="0" destOrd="0" presId="urn:microsoft.com/office/officeart/2005/8/layout/cycle6"/>
    <dgm:cxn modelId="{008E9A03-D938-4E55-AF9C-D0867818EEC9}" type="presOf" srcId="{7892333A-D345-43C2-A4C1-A1C83D145090}" destId="{1C26A435-55FB-4B3F-AEB3-286AAF740CDC}" srcOrd="0" destOrd="0" presId="urn:microsoft.com/office/officeart/2005/8/layout/cycle6"/>
    <dgm:cxn modelId="{7D757222-27C9-4F2C-A986-220C36DEB263}" srcId="{F80FCF5F-B0B3-4060-99C5-C341C817D866}" destId="{73ACE3A7-1B4B-49B5-80FA-43BAC1729074}" srcOrd="0" destOrd="0" parTransId="{2609C982-ACEE-4AE3-BA3D-8C73AAAA7899}" sibTransId="{181E9F05-75F3-4194-AB79-E6146DCDF713}"/>
    <dgm:cxn modelId="{21DCCD33-0A5A-45C7-AE57-B5EB67F14BC5}" type="presOf" srcId="{7D14931C-B887-4284-B824-A46E0A544A32}" destId="{8BFD4CDE-1B5C-4343-ADBD-ADB5A924F602}" srcOrd="0" destOrd="0" presId="urn:microsoft.com/office/officeart/2005/8/layout/cycle6"/>
    <dgm:cxn modelId="{ECE76D7A-B174-4E5E-AC64-AFCC96245B5C}" type="presOf" srcId="{C2A5A298-A062-4C8C-9454-29F86EBE961A}" destId="{B1F33143-1725-47D2-8EF7-76109F2DDCC8}" srcOrd="0" destOrd="0" presId="urn:microsoft.com/office/officeart/2005/8/layout/cycle6"/>
    <dgm:cxn modelId="{8A77ED95-2EC1-4FE6-A75D-F921A049F666}" type="presOf" srcId="{47F1A7C2-71E1-421B-B0AB-DD6D77950C12}" destId="{6A0F2BA9-558D-45F7-A965-D7DB7E818289}" srcOrd="0" destOrd="0" presId="urn:microsoft.com/office/officeart/2005/8/layout/cycle6"/>
    <dgm:cxn modelId="{C8F8C89E-EEC2-4CC4-97CA-7C2B093CE93F}" srcId="{F80FCF5F-B0B3-4060-99C5-C341C817D866}" destId="{47F1A7C2-71E1-421B-B0AB-DD6D77950C12}" srcOrd="1" destOrd="0" parTransId="{164BC56E-A1EA-48EB-B530-4F1AC9E3FBBE}" sibTransId="{C2A5A298-A062-4C8C-9454-29F86EBE961A}"/>
    <dgm:cxn modelId="{275ABEBA-C15A-48B5-B93D-4F37495A7C28}" type="presOf" srcId="{3B976E17-E619-43E3-9CD6-9F2D72E83A6D}" destId="{B9AFAA23-27B0-483D-8F97-B0F6A95BE1E5}" srcOrd="0" destOrd="0" presId="urn:microsoft.com/office/officeart/2005/8/layout/cycle6"/>
    <dgm:cxn modelId="{084B29D9-7303-468A-9656-0D4A5451D762}" type="presOf" srcId="{89564B01-BCFC-40CC-BB71-2A8FE82A09C5}" destId="{653D690F-F4EC-419D-8670-5DF75087016A}" srcOrd="0" destOrd="0" presId="urn:microsoft.com/office/officeart/2005/8/layout/cycle6"/>
    <dgm:cxn modelId="{0C616BED-A9EE-47FA-A5D4-9B669C8ED7E9}" srcId="{F80FCF5F-B0B3-4060-99C5-C341C817D866}" destId="{89564B01-BCFC-40CC-BB71-2A8FE82A09C5}" srcOrd="3" destOrd="0" parTransId="{DAD3A76A-EB2D-40E5-A129-83E844CCAEDB}" sibTransId="{7892333A-D345-43C2-A4C1-A1C83D145090}"/>
    <dgm:cxn modelId="{C57956F1-A786-4E70-B1A6-62DD4815F592}" type="presOf" srcId="{181E9F05-75F3-4194-AB79-E6146DCDF713}" destId="{5A781925-8876-42B5-94B4-0D0F1EAC7CCD}" srcOrd="0" destOrd="0" presId="urn:microsoft.com/office/officeart/2005/8/layout/cycle6"/>
    <dgm:cxn modelId="{1C8937F4-771B-4F71-9957-D1D9BB13922C}" type="presOf" srcId="{F80FCF5F-B0B3-4060-99C5-C341C817D866}" destId="{563B8208-560C-4317-BA89-F357397A0321}" srcOrd="0" destOrd="0" presId="urn:microsoft.com/office/officeart/2005/8/layout/cycle6"/>
    <dgm:cxn modelId="{07A29CF7-D21D-43CC-AE33-B92DF0F7D9EE}" srcId="{F80FCF5F-B0B3-4060-99C5-C341C817D866}" destId="{7D14931C-B887-4284-B824-A46E0A544A32}" srcOrd="2" destOrd="0" parTransId="{18659F74-55E5-4090-AEAE-546D7180AC29}" sibTransId="{3B976E17-E619-43E3-9CD6-9F2D72E83A6D}"/>
    <dgm:cxn modelId="{40D69831-A69D-4436-A3DF-508AACB9C495}" type="presParOf" srcId="{563B8208-560C-4317-BA89-F357397A0321}" destId="{440660A6-33EA-4B60-911E-2D2DC45F964B}" srcOrd="0" destOrd="0" presId="urn:microsoft.com/office/officeart/2005/8/layout/cycle6"/>
    <dgm:cxn modelId="{5BE24FE9-A067-46D8-88FE-10E5F8FC7763}" type="presParOf" srcId="{563B8208-560C-4317-BA89-F357397A0321}" destId="{85F91AC7-9801-43CA-B44F-85EA7E9C00A2}" srcOrd="1" destOrd="0" presId="urn:microsoft.com/office/officeart/2005/8/layout/cycle6"/>
    <dgm:cxn modelId="{02646FEA-B396-4085-8E48-57E9AFFC7304}" type="presParOf" srcId="{563B8208-560C-4317-BA89-F357397A0321}" destId="{5A781925-8876-42B5-94B4-0D0F1EAC7CCD}" srcOrd="2" destOrd="0" presId="urn:microsoft.com/office/officeart/2005/8/layout/cycle6"/>
    <dgm:cxn modelId="{875E9DE1-754C-4039-9914-B8E789FFF2A1}" type="presParOf" srcId="{563B8208-560C-4317-BA89-F357397A0321}" destId="{6A0F2BA9-558D-45F7-A965-D7DB7E818289}" srcOrd="3" destOrd="0" presId="urn:microsoft.com/office/officeart/2005/8/layout/cycle6"/>
    <dgm:cxn modelId="{A8C4A307-D848-4325-AF77-4D97E9A509DF}" type="presParOf" srcId="{563B8208-560C-4317-BA89-F357397A0321}" destId="{9AB6C96C-D180-4B9F-82C0-ED559D886EDF}" srcOrd="4" destOrd="0" presId="urn:microsoft.com/office/officeart/2005/8/layout/cycle6"/>
    <dgm:cxn modelId="{E5E70B93-DEEE-4B2C-A63C-BBA33A05377D}" type="presParOf" srcId="{563B8208-560C-4317-BA89-F357397A0321}" destId="{B1F33143-1725-47D2-8EF7-76109F2DDCC8}" srcOrd="5" destOrd="0" presId="urn:microsoft.com/office/officeart/2005/8/layout/cycle6"/>
    <dgm:cxn modelId="{DCE6FE04-0B37-4D0C-951C-D82FC4C95ABD}" type="presParOf" srcId="{563B8208-560C-4317-BA89-F357397A0321}" destId="{8BFD4CDE-1B5C-4343-ADBD-ADB5A924F602}" srcOrd="6" destOrd="0" presId="urn:microsoft.com/office/officeart/2005/8/layout/cycle6"/>
    <dgm:cxn modelId="{859D834A-00B4-4FFA-A751-1A0076D7AFC4}" type="presParOf" srcId="{563B8208-560C-4317-BA89-F357397A0321}" destId="{D87817A6-2EE9-4354-886C-79C06FF84C6F}" srcOrd="7" destOrd="0" presId="urn:microsoft.com/office/officeart/2005/8/layout/cycle6"/>
    <dgm:cxn modelId="{37EA593E-C49A-434E-8A30-E0F37A37702C}" type="presParOf" srcId="{563B8208-560C-4317-BA89-F357397A0321}" destId="{B9AFAA23-27B0-483D-8F97-B0F6A95BE1E5}" srcOrd="8" destOrd="0" presId="urn:microsoft.com/office/officeart/2005/8/layout/cycle6"/>
    <dgm:cxn modelId="{F47ACF0F-D45A-4F33-B756-02DB9B12D616}" type="presParOf" srcId="{563B8208-560C-4317-BA89-F357397A0321}" destId="{653D690F-F4EC-419D-8670-5DF75087016A}" srcOrd="9" destOrd="0" presId="urn:microsoft.com/office/officeart/2005/8/layout/cycle6"/>
    <dgm:cxn modelId="{8824FD78-19EB-480E-88EA-8CCC6B8ADC32}" type="presParOf" srcId="{563B8208-560C-4317-BA89-F357397A0321}" destId="{05DD3408-9531-44B6-B2B3-868E1A273FDC}" srcOrd="10" destOrd="0" presId="urn:microsoft.com/office/officeart/2005/8/layout/cycle6"/>
    <dgm:cxn modelId="{061E5366-313D-4F93-A96C-DD1AB878FB66}" type="presParOf" srcId="{563B8208-560C-4317-BA89-F357397A0321}" destId="{1C26A435-55FB-4B3F-AEB3-286AAF740CDC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660A6-33EA-4B60-911E-2D2DC45F964B}">
      <dsp:nvSpPr>
        <dsp:cNvPr id="0" name=""/>
        <dsp:cNvSpPr/>
      </dsp:nvSpPr>
      <dsp:spPr>
        <a:xfrm>
          <a:off x="1643510" y="-196284"/>
          <a:ext cx="1943252" cy="12534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BBE4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srgbClr val="1E212E"/>
              </a:solidFill>
              <a:latin typeface="+mn-lt"/>
              <a:ea typeface="Roboto" pitchFamily="2" charset="0"/>
            </a:rPr>
            <a:t>Product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rgbClr val="467C4A"/>
              </a:solidFill>
              <a:latin typeface="+mn-lt"/>
              <a:ea typeface="Roboto" pitchFamily="2" charset="0"/>
            </a:rPr>
            <a:t>•</a:t>
          </a:r>
          <a:r>
            <a:rPr lang="en-GB" sz="1200" kern="1200" noProof="0" dirty="0">
              <a:solidFill>
                <a:srgbClr val="1E212E"/>
              </a:solidFill>
              <a:latin typeface="+mn-lt"/>
              <a:ea typeface="Roboto" pitchFamily="2" charset="0"/>
            </a:rPr>
            <a:t> Agents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rgbClr val="467C4A"/>
              </a:solidFill>
              <a:latin typeface="+mn-lt"/>
              <a:ea typeface="Roboto" pitchFamily="2" charset="0"/>
            </a:rPr>
            <a:t>•</a:t>
          </a:r>
          <a:r>
            <a:rPr lang="en-GB" sz="1200" kern="1200" noProof="0" dirty="0">
              <a:solidFill>
                <a:srgbClr val="1E212E"/>
              </a:solidFill>
              <a:latin typeface="+mn-lt"/>
              <a:ea typeface="Roboto" pitchFamily="2" charset="0"/>
            </a:rPr>
            <a:t> Licences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rgbClr val="467C4A"/>
              </a:solidFill>
              <a:latin typeface="+mn-lt"/>
              <a:ea typeface="Roboto" pitchFamily="2" charset="0"/>
            </a:rPr>
            <a:t>•</a:t>
          </a:r>
          <a:r>
            <a:rPr lang="en-GB" sz="1200" kern="1200" noProof="0" dirty="0">
              <a:solidFill>
                <a:srgbClr val="1E212E"/>
              </a:solidFill>
              <a:latin typeface="+mn-lt"/>
              <a:ea typeface="Roboto" pitchFamily="2" charset="0"/>
            </a:rPr>
            <a:t> Software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rgbClr val="467C4A"/>
              </a:solidFill>
              <a:latin typeface="+mn-lt"/>
              <a:ea typeface="Roboto" pitchFamily="2" charset="0"/>
            </a:rPr>
            <a:t>•</a:t>
          </a:r>
          <a:r>
            <a:rPr lang="en-GB" sz="1200" kern="1200" noProof="0" dirty="0">
              <a:solidFill>
                <a:srgbClr val="1E212E"/>
              </a:solidFill>
              <a:latin typeface="+mn-lt"/>
              <a:ea typeface="Roboto" pitchFamily="2" charset="0"/>
            </a:rPr>
            <a:t> Sound</a:t>
          </a:r>
        </a:p>
      </dsp:txBody>
      <dsp:txXfrm>
        <a:off x="1704700" y="-135094"/>
        <a:ext cx="1820872" cy="1131113"/>
      </dsp:txXfrm>
    </dsp:sp>
    <dsp:sp modelId="{5A781925-8876-42B5-94B4-0D0F1EAC7CCD}">
      <dsp:nvSpPr>
        <dsp:cNvPr id="0" name=""/>
        <dsp:cNvSpPr/>
      </dsp:nvSpPr>
      <dsp:spPr>
        <a:xfrm>
          <a:off x="1123725" y="430462"/>
          <a:ext cx="2982823" cy="2982823"/>
        </a:xfrm>
        <a:custGeom>
          <a:avLst/>
          <a:gdLst/>
          <a:ahLst/>
          <a:cxnLst/>
          <a:rect l="0" t="0" r="0" b="0"/>
          <a:pathLst>
            <a:path>
              <a:moveTo>
                <a:pt x="2467388" y="363679"/>
              </a:moveTo>
              <a:arcTo wR="1491411" hR="1491411" stAng="18652438" swAng="1305625"/>
            </a:path>
          </a:pathLst>
        </a:custGeom>
        <a:noFill/>
        <a:ln w="6350" cap="flat" cmpd="sng" algn="ctr">
          <a:solidFill>
            <a:srgbClr val="467C4A"/>
          </a:solidFill>
          <a:prstDash val="solid"/>
          <a:miter lim="800000"/>
          <a:headEnd type="arrow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0F2BA9-558D-45F7-A965-D7DB7E818289}">
      <dsp:nvSpPr>
        <dsp:cNvPr id="0" name=""/>
        <dsp:cNvSpPr/>
      </dsp:nvSpPr>
      <dsp:spPr>
        <a:xfrm>
          <a:off x="3059707" y="1241427"/>
          <a:ext cx="2093684" cy="13608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BBE4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srgbClr val="1E212E"/>
              </a:solidFill>
              <a:latin typeface="+mn-lt"/>
              <a:ea typeface="Roboto" pitchFamily="2" charset="0"/>
            </a:rPr>
            <a:t>Processes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rgbClr val="467C4A"/>
              </a:solidFill>
              <a:latin typeface="+mn-lt"/>
              <a:ea typeface="Roboto" pitchFamily="2" charset="0"/>
            </a:rPr>
            <a:t>•</a:t>
          </a:r>
          <a:r>
            <a:rPr lang="en-GB" sz="1200" kern="1200" noProof="0" dirty="0">
              <a:solidFill>
                <a:srgbClr val="1E212E"/>
              </a:solidFill>
              <a:latin typeface="+mn-lt"/>
              <a:ea typeface="Roboto" pitchFamily="2" charset="0"/>
            </a:rPr>
            <a:t> Phone policy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rgbClr val="467C4A"/>
              </a:solidFill>
              <a:latin typeface="+mn-lt"/>
              <a:ea typeface="Roboto" pitchFamily="2" charset="0"/>
            </a:rPr>
            <a:t>•</a:t>
          </a:r>
          <a:r>
            <a:rPr lang="en-GB" sz="1200" kern="1200" noProof="0" dirty="0">
              <a:solidFill>
                <a:srgbClr val="1E212E"/>
              </a:solidFill>
              <a:latin typeface="+mn-lt"/>
              <a:ea typeface="Roboto" pitchFamily="2" charset="0"/>
            </a:rPr>
            <a:t> Documentation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rgbClr val="467C4A"/>
              </a:solidFill>
              <a:latin typeface="+mn-lt"/>
              <a:ea typeface="Roboto" pitchFamily="2" charset="0"/>
            </a:rPr>
            <a:t>•</a:t>
          </a:r>
          <a:r>
            <a:rPr lang="en-GB" sz="1200" kern="1200" noProof="0" dirty="0">
              <a:solidFill>
                <a:srgbClr val="1E212E"/>
              </a:solidFill>
              <a:latin typeface="+mn-lt"/>
              <a:ea typeface="Roboto" pitchFamily="2" charset="0"/>
            </a:rPr>
            <a:t> Roles</a:t>
          </a:r>
        </a:p>
      </dsp:txBody>
      <dsp:txXfrm>
        <a:off x="3126140" y="1307860"/>
        <a:ext cx="1960818" cy="1228028"/>
      </dsp:txXfrm>
    </dsp:sp>
    <dsp:sp modelId="{B1F33143-1725-47D2-8EF7-76109F2DDCC8}">
      <dsp:nvSpPr>
        <dsp:cNvPr id="0" name=""/>
        <dsp:cNvSpPr/>
      </dsp:nvSpPr>
      <dsp:spPr>
        <a:xfrm>
          <a:off x="1123725" y="430462"/>
          <a:ext cx="2982823" cy="2982823"/>
        </a:xfrm>
        <a:custGeom>
          <a:avLst/>
          <a:gdLst/>
          <a:ahLst/>
          <a:cxnLst/>
          <a:rect l="0" t="0" r="0" b="0"/>
          <a:pathLst>
            <a:path>
              <a:moveTo>
                <a:pt x="2816313" y="2176208"/>
              </a:moveTo>
              <a:arcTo wR="1491411" hR="1491411" stAng="1639975" swAng="1110172"/>
            </a:path>
          </a:pathLst>
        </a:custGeom>
        <a:noFill/>
        <a:ln w="6350" cap="flat" cmpd="sng" algn="ctr">
          <a:solidFill>
            <a:srgbClr val="467C4A"/>
          </a:solidFill>
          <a:prstDash val="solid"/>
          <a:miter lim="800000"/>
          <a:headEnd type="arrow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D4CDE-1B5C-4343-ADBD-ADB5A924F602}">
      <dsp:nvSpPr>
        <dsp:cNvPr id="0" name=""/>
        <dsp:cNvSpPr/>
      </dsp:nvSpPr>
      <dsp:spPr>
        <a:xfrm>
          <a:off x="1579559" y="2740161"/>
          <a:ext cx="2071155" cy="13462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BBE4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srgbClr val="1E212E"/>
              </a:solidFill>
              <a:latin typeface="+mn-lt"/>
              <a:ea typeface="Roboto" pitchFamily="2" charset="0"/>
            </a:rPr>
            <a:t>Partners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rgbClr val="467C4A"/>
              </a:solidFill>
              <a:latin typeface="+mn-lt"/>
              <a:ea typeface="Roboto" pitchFamily="2" charset="0"/>
            </a:rPr>
            <a:t>•</a:t>
          </a:r>
          <a:r>
            <a:rPr lang="en-GB" sz="1200" kern="1200" noProof="0" dirty="0">
              <a:solidFill>
                <a:srgbClr val="1E212E"/>
              </a:solidFill>
              <a:latin typeface="+mn-lt"/>
              <a:ea typeface="Roboto" pitchFamily="2" charset="0"/>
            </a:rPr>
            <a:t> Operators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rgbClr val="467C4A"/>
              </a:solidFill>
              <a:latin typeface="+mn-lt"/>
              <a:ea typeface="Roboto" pitchFamily="2" charset="0"/>
            </a:rPr>
            <a:t>•</a:t>
          </a:r>
          <a:r>
            <a:rPr lang="en-GB" sz="1200" kern="1200" noProof="0" dirty="0">
              <a:solidFill>
                <a:srgbClr val="1E212E"/>
              </a:solidFill>
              <a:latin typeface="+mn-lt"/>
              <a:ea typeface="Roboto" pitchFamily="2" charset="0"/>
            </a:rPr>
            <a:t> Consultants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rgbClr val="467C4A"/>
              </a:solidFill>
              <a:latin typeface="+mn-lt"/>
              <a:ea typeface="Roboto" pitchFamily="2" charset="0"/>
            </a:rPr>
            <a:t>•</a:t>
          </a:r>
          <a:r>
            <a:rPr lang="en-GB" sz="1200" kern="1200" noProof="0" dirty="0">
              <a:solidFill>
                <a:srgbClr val="1E212E"/>
              </a:solidFill>
              <a:latin typeface="+mn-lt"/>
              <a:ea typeface="Roboto" pitchFamily="2" charset="0"/>
            </a:rPr>
            <a:t> Other areas of the company</a:t>
          </a:r>
        </a:p>
      </dsp:txBody>
      <dsp:txXfrm>
        <a:off x="1645278" y="2805880"/>
        <a:ext cx="1939717" cy="1214813"/>
      </dsp:txXfrm>
    </dsp:sp>
    <dsp:sp modelId="{B9AFAA23-27B0-483D-8F97-B0F6A95BE1E5}">
      <dsp:nvSpPr>
        <dsp:cNvPr id="0" name=""/>
        <dsp:cNvSpPr/>
      </dsp:nvSpPr>
      <dsp:spPr>
        <a:xfrm>
          <a:off x="1123725" y="430462"/>
          <a:ext cx="2982823" cy="2982823"/>
        </a:xfrm>
        <a:custGeom>
          <a:avLst/>
          <a:gdLst/>
          <a:ahLst/>
          <a:cxnLst/>
          <a:rect l="0" t="0" r="0" b="0"/>
          <a:pathLst>
            <a:path>
              <a:moveTo>
                <a:pt x="452359" y="2561308"/>
              </a:moveTo>
              <a:arcTo wR="1491411" hR="1491411" stAng="8049725" swAng="1097428"/>
            </a:path>
          </a:pathLst>
        </a:custGeom>
        <a:noFill/>
        <a:ln w="6350" cap="flat" cmpd="sng" algn="ctr">
          <a:solidFill>
            <a:srgbClr val="467C4A"/>
          </a:solidFill>
          <a:prstDash val="solid"/>
          <a:miter lim="800000"/>
          <a:headEnd type="arrow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3D690F-F4EC-419D-8670-5DF75087016A}">
      <dsp:nvSpPr>
        <dsp:cNvPr id="0" name=""/>
        <dsp:cNvSpPr/>
      </dsp:nvSpPr>
      <dsp:spPr>
        <a:xfrm>
          <a:off x="69176" y="1236413"/>
          <a:ext cx="2109096" cy="13709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BBE4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srgbClr val="1E212E"/>
              </a:solidFill>
              <a:latin typeface="+mn-lt"/>
              <a:ea typeface="Roboto" pitchFamily="2" charset="0"/>
            </a:rPr>
            <a:t>People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rgbClr val="467C4A"/>
              </a:solidFill>
              <a:latin typeface="+mn-lt"/>
              <a:ea typeface="Roboto" pitchFamily="2" charset="0"/>
            </a:rPr>
            <a:t>•</a:t>
          </a:r>
          <a:r>
            <a:rPr lang="en-GB" sz="1200" kern="1200" noProof="0" dirty="0">
              <a:solidFill>
                <a:srgbClr val="1E212E"/>
              </a:solidFill>
              <a:latin typeface="+mn-lt"/>
              <a:ea typeface="Roboto" pitchFamily="2" charset="0"/>
            </a:rPr>
            <a:t> New workflows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rgbClr val="467C4A"/>
              </a:solidFill>
              <a:latin typeface="+mn-lt"/>
              <a:ea typeface="Roboto" pitchFamily="2" charset="0"/>
            </a:rPr>
            <a:t>•</a:t>
          </a:r>
          <a:r>
            <a:rPr lang="en-GB" sz="1200" kern="1200" noProof="0" dirty="0">
              <a:solidFill>
                <a:srgbClr val="1E212E"/>
              </a:solidFill>
              <a:latin typeface="+mn-lt"/>
              <a:ea typeface="Roboto" pitchFamily="2" charset="0"/>
            </a:rPr>
            <a:t> Training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rgbClr val="467C4A"/>
              </a:solidFill>
              <a:latin typeface="+mn-lt"/>
              <a:ea typeface="Roboto" pitchFamily="2" charset="0"/>
            </a:rPr>
            <a:t>•</a:t>
          </a:r>
          <a:r>
            <a:rPr lang="en-GB" sz="1200" kern="1200" noProof="0" dirty="0">
              <a:solidFill>
                <a:srgbClr val="1E212E"/>
              </a:solidFill>
              <a:latin typeface="+mn-lt"/>
              <a:ea typeface="Roboto" pitchFamily="2" charset="0"/>
            </a:rPr>
            <a:t> Adaptation to new tools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rgbClr val="467C4A"/>
              </a:solidFill>
              <a:latin typeface="+mn-lt"/>
              <a:ea typeface="Roboto" pitchFamily="2" charset="0"/>
            </a:rPr>
            <a:t>•</a:t>
          </a:r>
          <a:r>
            <a:rPr lang="en-GB" sz="1200" kern="1200" noProof="0" dirty="0">
              <a:solidFill>
                <a:srgbClr val="1E212E"/>
              </a:solidFill>
              <a:latin typeface="+mn-lt"/>
              <a:ea typeface="Roboto" pitchFamily="2" charset="0"/>
            </a:rPr>
            <a:t> New roles</a:t>
          </a:r>
        </a:p>
      </dsp:txBody>
      <dsp:txXfrm>
        <a:off x="136099" y="1303336"/>
        <a:ext cx="1975250" cy="1237075"/>
      </dsp:txXfrm>
    </dsp:sp>
    <dsp:sp modelId="{1C26A435-55FB-4B3F-AEB3-286AAF740CDC}">
      <dsp:nvSpPr>
        <dsp:cNvPr id="0" name=""/>
        <dsp:cNvSpPr/>
      </dsp:nvSpPr>
      <dsp:spPr>
        <a:xfrm>
          <a:off x="1123725" y="430462"/>
          <a:ext cx="2982823" cy="2982823"/>
        </a:xfrm>
        <a:custGeom>
          <a:avLst/>
          <a:gdLst/>
          <a:ahLst/>
          <a:cxnLst/>
          <a:rect l="0" t="0" r="0" b="0"/>
          <a:pathLst>
            <a:path>
              <a:moveTo>
                <a:pt x="169478" y="800904"/>
              </a:moveTo>
              <a:arcTo wR="1491411" hR="1491411" stAng="12454809" swAng="1292880"/>
            </a:path>
          </a:pathLst>
        </a:custGeom>
        <a:noFill/>
        <a:ln w="6350" cap="flat" cmpd="sng" algn="ctr">
          <a:solidFill>
            <a:srgbClr val="467C4A"/>
          </a:solidFill>
          <a:prstDash val="solid"/>
          <a:miter lim="800000"/>
          <a:headEnd type="arrow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1D0D6C-6DC2-41EF-B138-F9BA888C2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n-lt"/>
                <a:cs typeface="Rajdhani SemiBold" panose="02000000000000000000" pitchFamily="2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56E9046-237B-42AC-9BF4-043CF3271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cs typeface="Rajdhani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E1CB639-B72C-40B1-9A5B-C94EE4FC8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Rajdhani Light" panose="02000000000000000000" pitchFamily="2" charset="0"/>
              </a:defRPr>
            </a:lvl1pPr>
          </a:lstStyle>
          <a:p>
            <a:fld id="{CE291E65-1C2F-4A9E-976D-A683E8625FA6}" type="datetimeFigureOut">
              <a:rPr lang="da-DK" smtClean="0"/>
              <a:pPr/>
              <a:t>28-10-2019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8C6AA73-BE35-4E73-B4E9-19114EFB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Rajdhani Light" panose="020000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08E64D9-2173-4ECC-82BA-9E3F2B35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Rajdhani Light" panose="02000000000000000000" pitchFamily="2" charset="0"/>
              </a:defRPr>
            </a:lvl1pPr>
          </a:lstStyle>
          <a:p>
            <a:fld id="{B3899EB4-D484-4BF4-A0DD-E9076F19675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056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94827B-807E-46B0-BAD9-7AF5EAFED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  <a:cs typeface="Rajdhani SemiBold" panose="02000000000000000000" pitchFamily="2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4F5CA5F-08F3-4F12-9D53-C41031FA2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  <a:cs typeface="Rajdhani Light" panose="02000000000000000000" pitchFamily="2" charset="0"/>
              </a:defRPr>
            </a:lvl1pPr>
            <a:lvl2pPr>
              <a:defRPr>
                <a:latin typeface="+mn-lt"/>
                <a:cs typeface="Rajdhani Light" panose="02000000000000000000" pitchFamily="2" charset="0"/>
              </a:defRPr>
            </a:lvl2pPr>
            <a:lvl3pPr>
              <a:defRPr>
                <a:latin typeface="+mn-lt"/>
                <a:cs typeface="Rajdhani Light" panose="02000000000000000000" pitchFamily="2" charset="0"/>
              </a:defRPr>
            </a:lvl3pPr>
            <a:lvl4pPr>
              <a:defRPr>
                <a:latin typeface="+mn-lt"/>
                <a:cs typeface="Rajdhani Light" panose="02000000000000000000" pitchFamily="2" charset="0"/>
              </a:defRPr>
            </a:lvl4pPr>
            <a:lvl5pPr>
              <a:defRPr>
                <a:latin typeface="+mn-lt"/>
                <a:cs typeface="Rajdhani Light" panose="020000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A774295-E67A-4D61-A0D5-40E3BFA31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Rajdhani Light" panose="02000000000000000000" pitchFamily="2" charset="0"/>
              </a:defRPr>
            </a:lvl1pPr>
          </a:lstStyle>
          <a:p>
            <a:fld id="{CE291E65-1C2F-4A9E-976D-A683E8625FA6}" type="datetimeFigureOut">
              <a:rPr lang="da-DK" smtClean="0"/>
              <a:pPr/>
              <a:t>28-10-2019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F0505FC-A1CC-45BB-88F3-85F352D85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Rajdhani Light" panose="020000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A5906F6-A2A7-4923-A650-01401D15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Rajdhani Light" panose="02000000000000000000" pitchFamily="2" charset="0"/>
              </a:defRPr>
            </a:lvl1pPr>
          </a:lstStyle>
          <a:p>
            <a:fld id="{B3899EB4-D484-4BF4-A0DD-E9076F19675F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EF24EE8-1ECB-4756-94CE-CFE2D2F56B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13" y="3801977"/>
            <a:ext cx="5498716" cy="3574165"/>
          </a:xfrm>
          <a:prstGeom prst="rect">
            <a:avLst/>
          </a:prstGeom>
        </p:spPr>
      </p:pic>
      <p:pic>
        <p:nvPicPr>
          <p:cNvPr id="8" name="Billede 7" descr="Et billede, der indeholder clipart&#10;&#10;Automatisk genereret beskrivelse">
            <a:extLst>
              <a:ext uri="{FF2B5EF4-FFF2-40B4-BE49-F238E27FC236}">
                <a16:creationId xmlns:a16="http://schemas.microsoft.com/office/drawing/2014/main" id="{6EBA3AF4-893E-4F8B-8E72-0360F7149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96" y="5692955"/>
            <a:ext cx="1556517" cy="51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62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58E6485-6E05-4858-882E-955F4ECCC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n-lt"/>
                <a:cs typeface="Rajdhani SemiBold" panose="02000000000000000000" pitchFamily="2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42007B8-2A78-4F8F-ACCD-C167B0468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+mn-lt"/>
                <a:cs typeface="Rajdhani Light" panose="02000000000000000000" pitchFamily="2" charset="0"/>
              </a:defRPr>
            </a:lvl1pPr>
            <a:lvl2pPr>
              <a:defRPr>
                <a:latin typeface="+mn-lt"/>
                <a:cs typeface="Rajdhani Light" panose="02000000000000000000" pitchFamily="2" charset="0"/>
              </a:defRPr>
            </a:lvl2pPr>
            <a:lvl3pPr>
              <a:defRPr>
                <a:latin typeface="+mn-lt"/>
                <a:cs typeface="Rajdhani Light" panose="02000000000000000000" pitchFamily="2" charset="0"/>
              </a:defRPr>
            </a:lvl3pPr>
            <a:lvl4pPr>
              <a:defRPr>
                <a:latin typeface="+mn-lt"/>
                <a:cs typeface="Rajdhani Light" panose="02000000000000000000" pitchFamily="2" charset="0"/>
              </a:defRPr>
            </a:lvl4pPr>
            <a:lvl5pPr>
              <a:defRPr>
                <a:latin typeface="+mn-lt"/>
                <a:cs typeface="Rajdhani Light" panose="020000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1A5E858-00CA-4937-9295-603046301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Rajdhani Light" panose="02000000000000000000" pitchFamily="2" charset="0"/>
              </a:defRPr>
            </a:lvl1pPr>
          </a:lstStyle>
          <a:p>
            <a:fld id="{CE291E65-1C2F-4A9E-976D-A683E8625FA6}" type="datetimeFigureOut">
              <a:rPr lang="da-DK" smtClean="0"/>
              <a:pPr/>
              <a:t>28-10-2019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5FA95EE-10B3-41CD-B960-EA3FB04F1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Rajdhani Light" panose="020000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AFEFABB-C656-433D-9731-2CD509446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Rajdhani Light" panose="02000000000000000000" pitchFamily="2" charset="0"/>
              </a:defRPr>
            </a:lvl1pPr>
          </a:lstStyle>
          <a:p>
            <a:fld id="{B3899EB4-D484-4BF4-A0DD-E9076F19675F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B22BA6A-B27D-4382-BD84-777CDBF404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13" y="3801977"/>
            <a:ext cx="5498716" cy="3574165"/>
          </a:xfrm>
          <a:prstGeom prst="rect">
            <a:avLst/>
          </a:prstGeom>
        </p:spPr>
      </p:pic>
      <p:pic>
        <p:nvPicPr>
          <p:cNvPr id="8" name="Billede 7" descr="Et billede, der indeholder clipart&#10;&#10;Automatisk genereret beskrivelse">
            <a:extLst>
              <a:ext uri="{FF2B5EF4-FFF2-40B4-BE49-F238E27FC236}">
                <a16:creationId xmlns:a16="http://schemas.microsoft.com/office/drawing/2014/main" id="{A4AED66B-142E-4F8C-8037-B23E4BF43F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96" y="5692955"/>
            <a:ext cx="1556517" cy="51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08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138A80-6733-468D-9433-7C2853977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E212E"/>
                </a:solidFill>
                <a:latin typeface="+mn-lt"/>
                <a:cs typeface="Rajdhani SemiBold" panose="02000000000000000000" pitchFamily="2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0DC5510-8422-47D4-9139-26CF386A2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67C4A"/>
              </a:buClr>
              <a:defRPr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1pPr>
            <a:lvl2pPr>
              <a:buClr>
                <a:srgbClr val="467C4A"/>
              </a:buClr>
              <a:defRPr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2pPr>
            <a:lvl3pPr>
              <a:buClr>
                <a:srgbClr val="467C4A"/>
              </a:buClr>
              <a:defRPr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3pPr>
            <a:lvl4pPr>
              <a:buClr>
                <a:srgbClr val="467C4A"/>
              </a:buClr>
              <a:defRPr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4pPr>
            <a:lvl5pPr>
              <a:buClr>
                <a:srgbClr val="467C4A"/>
              </a:buClr>
              <a:defRPr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CC66B15-57D1-4F15-885A-826304C76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1pPr>
          </a:lstStyle>
          <a:p>
            <a:fld id="{CE291E65-1C2F-4A9E-976D-A683E8625FA6}" type="datetimeFigureOut">
              <a:rPr lang="da-DK" smtClean="0"/>
              <a:pPr/>
              <a:t>28-10-2019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EC4929B-97BF-41D4-82E8-61214509C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C4A00F6-B4C1-4849-8C0D-E79BCDBA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1pPr>
          </a:lstStyle>
          <a:p>
            <a:fld id="{B3899EB4-D484-4BF4-A0DD-E9076F19675F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4E89D243-7148-40FB-B396-272E67C1E5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13" y="3801977"/>
            <a:ext cx="5498716" cy="3574165"/>
          </a:xfrm>
          <a:prstGeom prst="rect">
            <a:avLst/>
          </a:prstGeom>
        </p:spPr>
      </p:pic>
      <p:pic>
        <p:nvPicPr>
          <p:cNvPr id="13" name="Billede 12" descr="Et billede, der indeholder clipart&#10;&#10;Automatisk genereret beskrivelse">
            <a:extLst>
              <a:ext uri="{FF2B5EF4-FFF2-40B4-BE49-F238E27FC236}">
                <a16:creationId xmlns:a16="http://schemas.microsoft.com/office/drawing/2014/main" id="{34BEC645-F412-49A4-BDFB-2C7DFE3A2B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96" y="5692955"/>
            <a:ext cx="1556517" cy="518839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68208CF-9747-4338-96CD-557ECB4101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3" y="1298406"/>
            <a:ext cx="1167111" cy="45719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36588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018055-4FD0-4334-B920-940A9523C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E212E"/>
                </a:solidFill>
                <a:latin typeface="+mn-lt"/>
                <a:cs typeface="Rajdhani SemiBold" panose="02000000000000000000" pitchFamily="2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7A9B1AE-DF56-4A58-B0F8-AFB58EE02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FB4208D-3257-433D-B614-1D8EB590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Rajdhani Light" panose="02000000000000000000" pitchFamily="2" charset="0"/>
              </a:defRPr>
            </a:lvl1pPr>
          </a:lstStyle>
          <a:p>
            <a:fld id="{CE291E65-1C2F-4A9E-976D-A683E8625FA6}" type="datetimeFigureOut">
              <a:rPr lang="da-DK" smtClean="0"/>
              <a:pPr/>
              <a:t>28-10-2019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36A85C4-F873-4039-A9DF-DBFE0C0E2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Rajdhani Light" panose="020000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B96701-918B-49D1-95F7-2407E7DD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Rajdhani Light" panose="02000000000000000000" pitchFamily="2" charset="0"/>
              </a:defRPr>
            </a:lvl1pPr>
          </a:lstStyle>
          <a:p>
            <a:fld id="{B3899EB4-D484-4BF4-A0DD-E9076F19675F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5F53DC2-4341-4F38-B61D-4958E8F721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13" y="3801977"/>
            <a:ext cx="5498716" cy="3574165"/>
          </a:xfrm>
          <a:prstGeom prst="rect">
            <a:avLst/>
          </a:prstGeom>
        </p:spPr>
      </p:pic>
      <p:pic>
        <p:nvPicPr>
          <p:cNvPr id="8" name="Billede 7" descr="Et billede, der indeholder clipart&#10;&#10;Automatisk genereret beskrivelse">
            <a:extLst>
              <a:ext uri="{FF2B5EF4-FFF2-40B4-BE49-F238E27FC236}">
                <a16:creationId xmlns:a16="http://schemas.microsoft.com/office/drawing/2014/main" id="{5519B8D5-A102-4ADF-83DA-7D503D3DAE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96" y="5692955"/>
            <a:ext cx="1556517" cy="51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1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594EB7-B1FD-4EC7-89E4-A9270327A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E212E"/>
                </a:solidFill>
                <a:latin typeface="+mn-lt"/>
                <a:cs typeface="Rajdhani SemiBold" panose="02000000000000000000" pitchFamily="2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BC4EB7F-3671-49A5-AF4C-6A20A1DBE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467C4A"/>
              </a:buClr>
              <a:defRPr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1pPr>
            <a:lvl2pPr>
              <a:buClr>
                <a:srgbClr val="467C4A"/>
              </a:buClr>
              <a:defRPr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2pPr>
            <a:lvl3pPr>
              <a:buClr>
                <a:srgbClr val="467C4A"/>
              </a:buClr>
              <a:defRPr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3pPr>
            <a:lvl4pPr>
              <a:buClr>
                <a:srgbClr val="467C4A"/>
              </a:buClr>
              <a:defRPr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4pPr>
            <a:lvl5pPr>
              <a:buClr>
                <a:srgbClr val="467C4A"/>
              </a:buClr>
              <a:defRPr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068B79-01ED-4D03-8F0C-D7BF45B19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467C4A"/>
              </a:buClr>
              <a:defRPr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1pPr>
            <a:lvl2pPr>
              <a:buClr>
                <a:srgbClr val="467C4A"/>
              </a:buClr>
              <a:defRPr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2pPr>
            <a:lvl3pPr>
              <a:buClr>
                <a:srgbClr val="467C4A"/>
              </a:buClr>
              <a:defRPr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3pPr>
            <a:lvl4pPr>
              <a:buClr>
                <a:srgbClr val="467C4A"/>
              </a:buClr>
              <a:defRPr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4pPr>
            <a:lvl5pPr>
              <a:buClr>
                <a:srgbClr val="467C4A"/>
              </a:buClr>
              <a:defRPr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566FC30-1B91-4577-8505-B3463696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Rajdhani Light" panose="02000000000000000000" pitchFamily="2" charset="0"/>
              </a:defRPr>
            </a:lvl1pPr>
          </a:lstStyle>
          <a:p>
            <a:fld id="{CE291E65-1C2F-4A9E-976D-A683E8625FA6}" type="datetimeFigureOut">
              <a:rPr lang="da-DK" smtClean="0"/>
              <a:pPr/>
              <a:t>28-10-2019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DB28638-A0AE-421F-A7B6-95B2479F1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Rajdhani Light" panose="020000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1875A3C-0D2E-4BA6-A820-54B69206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Rajdhani Light" panose="02000000000000000000" pitchFamily="2" charset="0"/>
              </a:defRPr>
            </a:lvl1pPr>
          </a:lstStyle>
          <a:p>
            <a:fld id="{B3899EB4-D484-4BF4-A0DD-E9076F19675F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40740074-8E52-440D-8853-86D1309D5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13" y="3801977"/>
            <a:ext cx="5498716" cy="3574165"/>
          </a:xfrm>
          <a:prstGeom prst="rect">
            <a:avLst/>
          </a:prstGeom>
        </p:spPr>
      </p:pic>
      <p:pic>
        <p:nvPicPr>
          <p:cNvPr id="9" name="Billede 8" descr="Et billede, der indeholder clipart&#10;&#10;Automatisk genereret beskrivelse">
            <a:extLst>
              <a:ext uri="{FF2B5EF4-FFF2-40B4-BE49-F238E27FC236}">
                <a16:creationId xmlns:a16="http://schemas.microsoft.com/office/drawing/2014/main" id="{0567EBC2-EA85-448A-B74E-7956576E67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96" y="5692955"/>
            <a:ext cx="1556517" cy="51883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4A8E19BD-14A6-4070-94D4-DF2102DDE9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3" y="1298406"/>
            <a:ext cx="1167111" cy="45719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274885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AAC259-9340-42FD-8BE3-723277384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1E212E"/>
                </a:solidFill>
                <a:latin typeface="+mn-lt"/>
                <a:cs typeface="Rajdhani SemiBold" panose="02000000000000000000" pitchFamily="2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AB41172-C989-41B2-B806-B434C5AFC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5D1F7AE-6145-49AB-902C-ACE6F4C01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228600" indent="-228600">
              <a:buClr>
                <a:srgbClr val="467C4A"/>
              </a:buClr>
              <a:buFont typeface="Calibri" panose="020F0502020204030204" pitchFamily="34" charset="0"/>
              <a:buChar char="•"/>
              <a:defRPr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1pPr>
            <a:lvl2pPr marL="685800" indent="-228600">
              <a:buClr>
                <a:srgbClr val="467C4A"/>
              </a:buClr>
              <a:buFont typeface="Calibri" panose="020F0502020204030204" pitchFamily="34" charset="0"/>
              <a:buChar char="•"/>
              <a:defRPr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2pPr>
            <a:lvl3pPr marL="1143000" indent="-228600">
              <a:buClr>
                <a:srgbClr val="467C4A"/>
              </a:buClr>
              <a:buFont typeface="Calibri" panose="020F0502020204030204" pitchFamily="34" charset="0"/>
              <a:buChar char="•"/>
              <a:defRPr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3pPr>
            <a:lvl4pPr marL="1600200" indent="-228600">
              <a:buClr>
                <a:srgbClr val="467C4A"/>
              </a:buClr>
              <a:buFont typeface="Calibri" panose="020F0502020204030204" pitchFamily="34" charset="0"/>
              <a:buChar char="•"/>
              <a:defRPr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4pPr>
            <a:lvl5pPr marL="2057400" indent="-228600">
              <a:buClr>
                <a:srgbClr val="467C4A"/>
              </a:buClr>
              <a:buFont typeface="Calibri" panose="020F0502020204030204" pitchFamily="34" charset="0"/>
              <a:buChar char="•"/>
              <a:defRPr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3B3103F-81F9-45E4-A27B-4F29A209C2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A7B1E56-FCE9-4B8B-8EF1-E7B01BFAE7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228600" indent="-228600">
              <a:buClr>
                <a:srgbClr val="467C4A"/>
              </a:buClr>
              <a:buFont typeface="Calibri" panose="020F0502020204030204" pitchFamily="34" charset="0"/>
              <a:buChar char="•"/>
              <a:defRPr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1pPr>
            <a:lvl2pPr marL="685800" indent="-228600">
              <a:buClr>
                <a:srgbClr val="467C4A"/>
              </a:buClr>
              <a:buFont typeface="Calibri" panose="020F0502020204030204" pitchFamily="34" charset="0"/>
              <a:buChar char="•"/>
              <a:defRPr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2pPr>
            <a:lvl3pPr marL="1143000" indent="-228600">
              <a:buClr>
                <a:srgbClr val="467C4A"/>
              </a:buClr>
              <a:buFont typeface="Calibri" panose="020F0502020204030204" pitchFamily="34" charset="0"/>
              <a:buChar char="•"/>
              <a:defRPr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3pPr>
            <a:lvl4pPr marL="1600200" indent="-228600">
              <a:buClr>
                <a:srgbClr val="467C4A"/>
              </a:buClr>
              <a:buFont typeface="Calibri" panose="020F0502020204030204" pitchFamily="34" charset="0"/>
              <a:buChar char="•"/>
              <a:defRPr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4pPr>
            <a:lvl5pPr marL="2057400" indent="-228600">
              <a:buClr>
                <a:srgbClr val="467C4A"/>
              </a:buClr>
              <a:buFont typeface="Calibri" panose="020F0502020204030204" pitchFamily="34" charset="0"/>
              <a:buChar char="•"/>
              <a:defRPr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6907BF5-EFA4-4B5D-B7C8-0E7C806FF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1pPr>
          </a:lstStyle>
          <a:p>
            <a:fld id="{CE291E65-1C2F-4A9E-976D-A683E8625FA6}" type="datetimeFigureOut">
              <a:rPr lang="da-DK" smtClean="0"/>
              <a:pPr/>
              <a:t>28-10-2019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77C53F16-1473-4EF1-A8A6-80A250930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1CD5914-4B2D-4DB0-A312-A4A871A0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1pPr>
          </a:lstStyle>
          <a:p>
            <a:fld id="{B3899EB4-D484-4BF4-A0DD-E9076F19675F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207D0C3-4BD9-40CE-BE06-933CBD0E23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13" y="3801977"/>
            <a:ext cx="5498716" cy="3574165"/>
          </a:xfrm>
          <a:prstGeom prst="rect">
            <a:avLst/>
          </a:prstGeom>
        </p:spPr>
      </p:pic>
      <p:pic>
        <p:nvPicPr>
          <p:cNvPr id="11" name="Billede 10" descr="Et billede, der indeholder clipart&#10;&#10;Automatisk genereret beskrivelse">
            <a:extLst>
              <a:ext uri="{FF2B5EF4-FFF2-40B4-BE49-F238E27FC236}">
                <a16:creationId xmlns:a16="http://schemas.microsoft.com/office/drawing/2014/main" id="{B3E0E593-8642-44E5-ADD3-B8A63F7983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96" y="5692955"/>
            <a:ext cx="1556517" cy="51883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416ADB5-CE9F-4283-8B79-22BCD3F840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3" y="1298406"/>
            <a:ext cx="1167111" cy="45719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232298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82BE0-5291-459C-853F-1FDA4D235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E212E"/>
                </a:solidFill>
                <a:latin typeface="+mn-lt"/>
                <a:cs typeface="Rajdhani SemiBold" panose="02000000000000000000" pitchFamily="2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381B5BE-69B8-40C6-ACC9-98D4DB6A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1pPr>
          </a:lstStyle>
          <a:p>
            <a:fld id="{CE291E65-1C2F-4A9E-976D-A683E8625FA6}" type="datetimeFigureOut">
              <a:rPr lang="da-DK" smtClean="0"/>
              <a:pPr/>
              <a:t>28-10-2019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3CCC4CB-9BD8-4899-B5CC-9B60BCD7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8D073DB-169F-448D-B01F-E51FF4695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1pPr>
          </a:lstStyle>
          <a:p>
            <a:fld id="{B3899EB4-D484-4BF4-A0DD-E9076F19675F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5AC37F8-3638-4188-976D-3D797A264A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13" y="3801977"/>
            <a:ext cx="5498716" cy="3574165"/>
          </a:xfrm>
          <a:prstGeom prst="rect">
            <a:avLst/>
          </a:prstGeom>
        </p:spPr>
      </p:pic>
      <p:pic>
        <p:nvPicPr>
          <p:cNvPr id="7" name="Billede 6" descr="Et billede, der indeholder clipart&#10;&#10;Automatisk genereret beskrivelse">
            <a:extLst>
              <a:ext uri="{FF2B5EF4-FFF2-40B4-BE49-F238E27FC236}">
                <a16:creationId xmlns:a16="http://schemas.microsoft.com/office/drawing/2014/main" id="{942A6F9D-814F-44DE-A760-0379D47081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96" y="5692955"/>
            <a:ext cx="1556517" cy="51883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606C47AB-8F41-48D4-98A6-84C6C84D4B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3" y="1298406"/>
            <a:ext cx="1167111" cy="45719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85222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2568CA8-FC20-468B-9DFC-0AF82945F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Rajdhani Light" panose="02000000000000000000" pitchFamily="2" charset="0"/>
              </a:defRPr>
            </a:lvl1pPr>
          </a:lstStyle>
          <a:p>
            <a:fld id="{CE291E65-1C2F-4A9E-976D-A683E8625FA6}" type="datetimeFigureOut">
              <a:rPr lang="da-DK" smtClean="0"/>
              <a:pPr/>
              <a:t>28-10-2019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D42ABFF-D34C-40FF-B851-7879883E6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Rajdhani Light" panose="020000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0659343-3D2C-44D5-9AAB-43379B325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Rajdhani Light" panose="02000000000000000000" pitchFamily="2" charset="0"/>
              </a:defRPr>
            </a:lvl1pPr>
          </a:lstStyle>
          <a:p>
            <a:fld id="{B3899EB4-D484-4BF4-A0DD-E9076F19675F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A26C4E3-BB88-46A9-A8C1-170A0722C5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13" y="3801977"/>
            <a:ext cx="5498716" cy="3574165"/>
          </a:xfrm>
          <a:prstGeom prst="rect">
            <a:avLst/>
          </a:prstGeom>
        </p:spPr>
      </p:pic>
      <p:pic>
        <p:nvPicPr>
          <p:cNvPr id="6" name="Billede 5" descr="Et billede, der indeholder clipart&#10;&#10;Automatisk genereret beskrivelse">
            <a:extLst>
              <a:ext uri="{FF2B5EF4-FFF2-40B4-BE49-F238E27FC236}">
                <a16:creationId xmlns:a16="http://schemas.microsoft.com/office/drawing/2014/main" id="{68AE5F12-A437-4EC6-90CB-96753B795B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96" y="5692955"/>
            <a:ext cx="1556517" cy="51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7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C52916-FDDC-4911-90B8-0D724F89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E212E"/>
                </a:solidFill>
                <a:latin typeface="+mn-lt"/>
                <a:cs typeface="Rajdhani SemiBold" panose="02000000000000000000" pitchFamily="2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44A1055-3B1D-4798-8C6E-8993842FC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467C4A"/>
              </a:buClr>
              <a:defRPr sz="3200"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1pPr>
            <a:lvl2pPr>
              <a:buClr>
                <a:srgbClr val="467C4A"/>
              </a:buClr>
              <a:defRPr sz="2800"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2pPr>
            <a:lvl3pPr>
              <a:buClr>
                <a:srgbClr val="467C4A"/>
              </a:buClr>
              <a:defRPr sz="2400"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3pPr>
            <a:lvl4pPr>
              <a:buClr>
                <a:srgbClr val="467C4A"/>
              </a:buClr>
              <a:defRPr sz="2000"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4pPr>
            <a:lvl5pPr>
              <a:buClr>
                <a:srgbClr val="467C4A"/>
              </a:buClr>
              <a:defRPr sz="2000"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185111E-17BD-4E2F-A66C-B50C2CB77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5BC846A-3C0D-408A-905B-643B3357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1pPr>
          </a:lstStyle>
          <a:p>
            <a:fld id="{CE291E65-1C2F-4A9E-976D-A683E8625FA6}" type="datetimeFigureOut">
              <a:rPr lang="da-DK" smtClean="0"/>
              <a:pPr/>
              <a:t>28-10-2019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5DEAEAE-A101-4F1E-8B4C-CB92FAE33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98F7107-A651-43F9-86C6-432863FD3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E212E"/>
                </a:solidFill>
                <a:latin typeface="+mn-lt"/>
                <a:cs typeface="Rajdhani Light" panose="02000000000000000000" pitchFamily="2" charset="0"/>
              </a:defRPr>
            </a:lvl1pPr>
          </a:lstStyle>
          <a:p>
            <a:fld id="{B3899EB4-D484-4BF4-A0DD-E9076F19675F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732555FC-5D81-467D-A300-A80FF35B43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13" y="3801977"/>
            <a:ext cx="5498716" cy="3574165"/>
          </a:xfrm>
          <a:prstGeom prst="rect">
            <a:avLst/>
          </a:prstGeom>
        </p:spPr>
      </p:pic>
      <p:pic>
        <p:nvPicPr>
          <p:cNvPr id="9" name="Billede 8" descr="Et billede, der indeholder clipart&#10;&#10;Automatisk genereret beskrivelse">
            <a:extLst>
              <a:ext uri="{FF2B5EF4-FFF2-40B4-BE49-F238E27FC236}">
                <a16:creationId xmlns:a16="http://schemas.microsoft.com/office/drawing/2014/main" id="{33F8555A-D189-4273-B39D-E40F98DBD1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96" y="5692955"/>
            <a:ext cx="1556517" cy="51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1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32E0C-8822-4C71-8AF1-AA042F233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lt"/>
                <a:cs typeface="Rajdhani SemiBold" panose="02000000000000000000" pitchFamily="2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C47A798-2F96-41B5-8988-8C425DF18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+mn-lt"/>
                <a:cs typeface="Rajdhani Light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3D70E35-46D3-48E7-AA7F-E93FBB08A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n-lt"/>
                <a:cs typeface="Rajdhani Light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F904A3F-FF50-4632-841F-8E9375535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Rajdhani Light" panose="02000000000000000000" pitchFamily="2" charset="0"/>
              </a:defRPr>
            </a:lvl1pPr>
          </a:lstStyle>
          <a:p>
            <a:fld id="{CE291E65-1C2F-4A9E-976D-A683E8625FA6}" type="datetimeFigureOut">
              <a:rPr lang="da-DK" smtClean="0"/>
              <a:pPr/>
              <a:t>28-10-2019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5683328-6090-4D12-AB8B-2FD7B364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Rajdhani Light" panose="020000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1F38C2-832C-489C-86B3-34705A3F1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Rajdhani Light" panose="02000000000000000000" pitchFamily="2" charset="0"/>
              </a:defRPr>
            </a:lvl1pPr>
          </a:lstStyle>
          <a:p>
            <a:fld id="{B3899EB4-D484-4BF4-A0DD-E9076F19675F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B8FBF30E-754B-4864-8599-590AD67933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13" y="3801977"/>
            <a:ext cx="5498716" cy="3574165"/>
          </a:xfrm>
          <a:prstGeom prst="rect">
            <a:avLst/>
          </a:prstGeom>
        </p:spPr>
      </p:pic>
      <p:pic>
        <p:nvPicPr>
          <p:cNvPr id="9" name="Billede 8" descr="Et billede, der indeholder clipart&#10;&#10;Automatisk genereret beskrivelse">
            <a:extLst>
              <a:ext uri="{FF2B5EF4-FFF2-40B4-BE49-F238E27FC236}">
                <a16:creationId xmlns:a16="http://schemas.microsoft.com/office/drawing/2014/main" id="{C7E6CAA5-104F-461C-9443-3B1708E4DB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96" y="5692955"/>
            <a:ext cx="1556517" cy="51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DB6C180-0899-4882-BF2E-B1EFB6E16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96CA97E-B2C2-4414-819B-F46FCA619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9042C59-6E41-4C50-B1A7-C1F4D2ACD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Rajdhani Light" panose="02000000000000000000" pitchFamily="2" charset="0"/>
              </a:defRPr>
            </a:lvl1pPr>
          </a:lstStyle>
          <a:p>
            <a:fld id="{CE291E65-1C2F-4A9E-976D-A683E8625FA6}" type="datetimeFigureOut">
              <a:rPr lang="da-DK" smtClean="0"/>
              <a:pPr/>
              <a:t>28-10-2019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5A19F9C-4003-4DC9-8F23-CF95BB314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Rajdhani Light" panose="020000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87F23E6-0056-4157-951E-570777706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Rajdhani Light" panose="02000000000000000000" pitchFamily="2" charset="0"/>
              </a:defRPr>
            </a:lvl1pPr>
          </a:lstStyle>
          <a:p>
            <a:fld id="{B3899EB4-D484-4BF4-A0DD-E9076F19675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207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Rajdhani SemiBold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Rajdhani Light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Rajdhani Light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Rajdhani Light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Rajdhani Light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Rajdhani Light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1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dyr, rokke, fisk&#10;&#10;Automatisk genereret beskrivelse">
            <a:extLst>
              <a:ext uri="{FF2B5EF4-FFF2-40B4-BE49-F238E27FC236}">
                <a16:creationId xmlns:a16="http://schemas.microsoft.com/office/drawing/2014/main" id="{C26E6C47-CAAE-43C4-BCBA-F07A06D1D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3" y="-880872"/>
            <a:ext cx="12191999" cy="8619744"/>
          </a:xfrm>
          <a:prstGeom prst="rect">
            <a:avLst/>
          </a:pr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6DCABADC-FC4D-492E-BF8E-7280E465D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86939"/>
            <a:ext cx="9144000" cy="147261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cs typeface="Rajdhani" panose="02000000000000000000" pitchFamily="2" charset="0"/>
              </a:rPr>
              <a:t>Managing customer contact intelligently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5AF10FA-99A2-4DC6-9B14-4BC6A80C4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874" y="2015723"/>
            <a:ext cx="6518037" cy="217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73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B8B953-B80D-447C-AA50-4C993965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1E212E"/>
                </a:solidFill>
              </a:rPr>
              <a:t>The history of Miralix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02DD0C51-FD17-4BD6-9A54-AE3A72E72CB5}"/>
              </a:ext>
            </a:extLst>
          </p:cNvPr>
          <p:cNvSpPr txBox="1">
            <a:spLocks/>
          </p:cNvSpPr>
          <p:nvPr/>
        </p:nvSpPr>
        <p:spPr>
          <a:xfrm>
            <a:off x="838199" y="4124503"/>
            <a:ext cx="7842983" cy="2508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Rajdhani Light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Rajdhani Light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Rajdhani Light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Rajdhani Light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Rajdhani Light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467C4A"/>
              </a:buClr>
            </a:pPr>
            <a:r>
              <a:rPr lang="en-US" sz="1800" dirty="0">
                <a:solidFill>
                  <a:srgbClr val="1E212E"/>
                </a:solidFill>
                <a:ea typeface="Roboto" pitchFamily="2" charset="0"/>
              </a:rPr>
              <a:t>Self-developed software based on our customers’ needs</a:t>
            </a:r>
          </a:p>
          <a:p>
            <a:pPr>
              <a:lnSpc>
                <a:spcPct val="150000"/>
              </a:lnSpc>
              <a:buClr>
                <a:srgbClr val="467C4A"/>
              </a:buClr>
            </a:pPr>
            <a:r>
              <a:rPr lang="en-US" sz="1800" dirty="0">
                <a:solidFill>
                  <a:srgbClr val="1E212E"/>
                </a:solidFill>
                <a:ea typeface="Roboto" pitchFamily="2" charset="0"/>
              </a:rPr>
              <a:t>+23 years of experience with communications solutions</a:t>
            </a:r>
          </a:p>
          <a:p>
            <a:pPr>
              <a:lnSpc>
                <a:spcPct val="150000"/>
              </a:lnSpc>
              <a:buClr>
                <a:srgbClr val="467C4A"/>
              </a:buClr>
            </a:pPr>
            <a:r>
              <a:rPr lang="en-US" sz="1800" dirty="0">
                <a:solidFill>
                  <a:srgbClr val="1E212E"/>
                </a:solidFill>
                <a:ea typeface="Roboto" pitchFamily="2" charset="0"/>
              </a:rPr>
              <a:t>Independent of operators</a:t>
            </a:r>
          </a:p>
          <a:p>
            <a:pPr>
              <a:lnSpc>
                <a:spcPct val="150000"/>
              </a:lnSpc>
              <a:buClr>
                <a:srgbClr val="467C4A"/>
              </a:buClr>
            </a:pPr>
            <a:r>
              <a:rPr lang="en-US" sz="1800" dirty="0">
                <a:solidFill>
                  <a:srgbClr val="1E212E"/>
                </a:solidFill>
                <a:ea typeface="Roboto" pitchFamily="2" charset="0"/>
              </a:rPr>
              <a:t>Excellent customer service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848E5B4-82A9-406F-A001-8271B31F0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61" y="1879463"/>
            <a:ext cx="6361105" cy="2117883"/>
          </a:xfrm>
          <a:prstGeom prst="rect">
            <a:avLst/>
          </a:prstGeom>
        </p:spPr>
      </p:pic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D6B48EFD-759A-4B00-820A-ECD52ACE1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7B1CFE6D-B5CC-419A-8BEB-BD06565B3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274" y="1821037"/>
            <a:ext cx="2590845" cy="958613"/>
          </a:xfrm>
          <a:prstGeom prst="rect">
            <a:avLst/>
          </a:prstGeom>
        </p:spPr>
      </p:pic>
      <p:pic>
        <p:nvPicPr>
          <p:cNvPr id="13" name="Pladsholder til indhold 11">
            <a:extLst>
              <a:ext uri="{FF2B5EF4-FFF2-40B4-BE49-F238E27FC236}">
                <a16:creationId xmlns:a16="http://schemas.microsoft.com/office/drawing/2014/main" id="{CE599B5E-F549-44A1-8E97-C9B1362CA1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5" t="11642" r="21796" b="48922"/>
          <a:stretch/>
        </p:blipFill>
        <p:spPr>
          <a:xfrm>
            <a:off x="7651750" y="3607984"/>
            <a:ext cx="1512165" cy="509677"/>
          </a:xfrm>
          <a:prstGeom prst="rect">
            <a:avLst/>
          </a:prstGeom>
        </p:spPr>
      </p:pic>
      <p:pic>
        <p:nvPicPr>
          <p:cNvPr id="15" name="Pladsholder til indhold 11">
            <a:extLst>
              <a:ext uri="{FF2B5EF4-FFF2-40B4-BE49-F238E27FC236}">
                <a16:creationId xmlns:a16="http://schemas.microsoft.com/office/drawing/2014/main" id="{C6D28FB5-2E4A-4DF3-A0CA-24DD405E2D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5" t="51078" r="21796" b="9486"/>
          <a:stretch/>
        </p:blipFill>
        <p:spPr>
          <a:xfrm>
            <a:off x="7661274" y="2944519"/>
            <a:ext cx="1512165" cy="509677"/>
          </a:xfrm>
          <a:prstGeom prst="rect">
            <a:avLst/>
          </a:prstGeom>
        </p:spPr>
      </p:pic>
      <p:pic>
        <p:nvPicPr>
          <p:cNvPr id="16" name="Billede 15" descr="Et billede, der indeholder objekt&#10;&#10;Automatisk genereret beskrivelse">
            <a:extLst>
              <a:ext uri="{FF2B5EF4-FFF2-40B4-BE49-F238E27FC236}">
                <a16:creationId xmlns:a16="http://schemas.microsoft.com/office/drawing/2014/main" id="{733DF9B1-8A45-48DE-B603-9D127B91CA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82"/>
          <a:stretch/>
        </p:blipFill>
        <p:spPr>
          <a:xfrm>
            <a:off x="7483456" y="4304964"/>
            <a:ext cx="2314575" cy="70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69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F824BF-5AD0-4219-A239-F663958A0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E212E"/>
                </a:solidFill>
              </a:rPr>
              <a:t>Locations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AA9B1A-92D7-4203-8187-D3F5A7D91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>
              <a:solidFill>
                <a:srgbClr val="1E212E"/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3EF78BB-BDE2-40A7-ABBA-822B36019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926" y="1869453"/>
            <a:ext cx="6278601" cy="418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94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ED0B15-2344-4FDD-A798-AB33D710E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types</a:t>
            </a:r>
          </a:p>
        </p:txBody>
      </p:sp>
      <p:pic>
        <p:nvPicPr>
          <p:cNvPr id="4" name="Pladsholder til indhold 9">
            <a:extLst>
              <a:ext uri="{FF2B5EF4-FFF2-40B4-BE49-F238E27FC236}">
                <a16:creationId xmlns:a16="http://schemas.microsoft.com/office/drawing/2014/main" id="{45272F72-51D2-4805-A08D-4385C7F9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97" y="407111"/>
            <a:ext cx="5072928" cy="5875105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C7E7810B-EC86-47DC-81A4-6E2C4824A04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E212E"/>
                </a:solidFill>
                <a:latin typeface="+mn-lt"/>
                <a:ea typeface="+mj-ea"/>
                <a:cs typeface="Rajdhani SemiBold" panose="02000000000000000000" pitchFamily="2" charset="0"/>
              </a:defRPr>
            </a:lvl1pPr>
          </a:lstStyle>
          <a:p>
            <a:endParaRPr lang="en-DK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97AE311-45CF-4E31-A7EA-0F5F25C2F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9654">
            <a:off x="4755541" y="1726802"/>
            <a:ext cx="197853" cy="333225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8C084180-2D8F-426B-96F2-9BF5DED01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3100">
            <a:off x="6593566" y="1102986"/>
            <a:ext cx="197853" cy="333225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2D5E7097-21DA-491B-999C-851CBF88E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0534">
            <a:off x="4364146" y="2816703"/>
            <a:ext cx="197853" cy="333225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41766BF-326F-44B2-B414-2B20A411F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2146">
            <a:off x="5793752" y="962337"/>
            <a:ext cx="197853" cy="333225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267D1D5-BEF1-4F9E-8E98-92532AEDA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2673">
            <a:off x="8039451" y="1794521"/>
            <a:ext cx="197853" cy="333225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1523643B-374D-4A54-988A-0935CC074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3154">
            <a:off x="7066573" y="1835181"/>
            <a:ext cx="197853" cy="333225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CEB30586-E52C-4598-9161-114B1B710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0937">
            <a:off x="5290465" y="3014194"/>
            <a:ext cx="197853" cy="333225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7736B9CB-A194-4B4C-82B6-01FB94361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16199">
            <a:off x="6510534" y="1898549"/>
            <a:ext cx="197853" cy="333225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4620B57A-7D86-4F15-9953-DA805E2D8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6018">
            <a:off x="6941279" y="3039342"/>
            <a:ext cx="197853" cy="333225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CBCF0D13-CB5C-4664-87AB-D607FDC68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9677">
            <a:off x="5644457" y="1513342"/>
            <a:ext cx="197853" cy="333225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ECDBE3A9-7EEB-47B7-A3F8-D568DC587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3114">
            <a:off x="8014278" y="3437393"/>
            <a:ext cx="197853" cy="333225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80F54785-9208-4E98-93F4-38129F538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44920">
            <a:off x="7360908" y="1226203"/>
            <a:ext cx="197853" cy="333225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88075AB5-BD34-4F52-97D4-8FC6A917BD46}"/>
              </a:ext>
            </a:extLst>
          </p:cNvPr>
          <p:cNvSpPr/>
          <p:nvPr/>
        </p:nvSpPr>
        <p:spPr>
          <a:xfrm>
            <a:off x="4576312" y="3830884"/>
            <a:ext cx="1659757" cy="441385"/>
          </a:xfrm>
          <a:prstGeom prst="rect">
            <a:avLst/>
          </a:prstGeom>
          <a:solidFill>
            <a:schemeClr val="bg1"/>
          </a:solidFill>
          <a:ln>
            <a:solidFill>
              <a:srgbClr val="52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4FCAB879-C65A-4087-B361-F30BBABF7DA0}"/>
              </a:ext>
            </a:extLst>
          </p:cNvPr>
          <p:cNvSpPr txBox="1"/>
          <p:nvPr/>
        </p:nvSpPr>
        <p:spPr>
          <a:xfrm>
            <a:off x="4576313" y="3868650"/>
            <a:ext cx="1659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1E212E"/>
                </a:solidFill>
                <a:ea typeface="Roboto" pitchFamily="2" charset="0"/>
              </a:rPr>
              <a:t>Softphone / IP</a:t>
            </a:r>
            <a:endParaRPr lang="en-DK" dirty="0">
              <a:solidFill>
                <a:srgbClr val="1E212E"/>
              </a:solidFill>
              <a:ea typeface="Roboto" pitchFamily="2" charset="0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E11D164-A0F5-49D3-9E37-BD5F32C09399}"/>
              </a:ext>
            </a:extLst>
          </p:cNvPr>
          <p:cNvSpPr/>
          <p:nvPr/>
        </p:nvSpPr>
        <p:spPr>
          <a:xfrm>
            <a:off x="6438730" y="3828680"/>
            <a:ext cx="2055566" cy="598660"/>
          </a:xfrm>
          <a:prstGeom prst="rect">
            <a:avLst/>
          </a:prstGeom>
          <a:solidFill>
            <a:schemeClr val="bg1"/>
          </a:solidFill>
          <a:ln>
            <a:solidFill>
              <a:srgbClr val="52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24" name="Billede 23">
            <a:extLst>
              <a:ext uri="{FF2B5EF4-FFF2-40B4-BE49-F238E27FC236}">
                <a16:creationId xmlns:a16="http://schemas.microsoft.com/office/drawing/2014/main" id="{04A201D6-FB10-467B-AD30-47FBADA7A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50" y="5552376"/>
            <a:ext cx="551774" cy="551772"/>
          </a:xfrm>
          <a:prstGeom prst="rect">
            <a:avLst/>
          </a:prstGeom>
        </p:spPr>
      </p:pic>
      <p:pic>
        <p:nvPicPr>
          <p:cNvPr id="25" name="Billede 24" descr="Et billede, der indeholder elektronik&#10;&#10;Beskrivelse, der er oprettet med høj sikkerhed">
            <a:extLst>
              <a:ext uri="{FF2B5EF4-FFF2-40B4-BE49-F238E27FC236}">
                <a16:creationId xmlns:a16="http://schemas.microsoft.com/office/drawing/2014/main" id="{12097CEA-AA94-4819-B2C0-D1A1465A2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0" y="5579047"/>
            <a:ext cx="303906" cy="551772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2796D3EB-2276-43F8-BE6F-1989680294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21" t="1041" r="774" b="1041"/>
          <a:stretch/>
        </p:blipFill>
        <p:spPr>
          <a:xfrm>
            <a:off x="2189890" y="5564565"/>
            <a:ext cx="417350" cy="6840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Billede 26">
            <a:extLst>
              <a:ext uri="{FF2B5EF4-FFF2-40B4-BE49-F238E27FC236}">
                <a16:creationId xmlns:a16="http://schemas.microsoft.com/office/drawing/2014/main" id="{292387A2-FAF4-4EC1-A290-B0A381715E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241" y="4588247"/>
            <a:ext cx="551774" cy="551772"/>
          </a:xfrm>
          <a:prstGeom prst="rect">
            <a:avLst/>
          </a:prstGeom>
        </p:spPr>
      </p:pic>
      <p:pic>
        <p:nvPicPr>
          <p:cNvPr id="28" name="Billede 27" descr="Et billede, der indeholder elektronik&#10;&#10;Beskrivelse, der er oprettet med høj sikkerhed">
            <a:extLst>
              <a:ext uri="{FF2B5EF4-FFF2-40B4-BE49-F238E27FC236}">
                <a16:creationId xmlns:a16="http://schemas.microsoft.com/office/drawing/2014/main" id="{7FB9C414-C4EA-4092-95B0-6678001C0C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471" y="4614918"/>
            <a:ext cx="303906" cy="551772"/>
          </a:xfrm>
          <a:prstGeom prst="rect">
            <a:avLst/>
          </a:prstGeom>
        </p:spPr>
      </p:pic>
      <p:pic>
        <p:nvPicPr>
          <p:cNvPr id="29" name="Billede 28">
            <a:extLst>
              <a:ext uri="{FF2B5EF4-FFF2-40B4-BE49-F238E27FC236}">
                <a16:creationId xmlns:a16="http://schemas.microsoft.com/office/drawing/2014/main" id="{0BA4EC33-728A-429D-8C9D-226D5FC4E2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1" y="4598493"/>
            <a:ext cx="456248" cy="656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4176B28-A59B-45D9-A29C-9932A47DE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3114">
            <a:off x="5518824" y="2433411"/>
            <a:ext cx="197853" cy="333225"/>
          </a:xfrm>
          <a:prstGeom prst="rect">
            <a:avLst/>
          </a:prstGeom>
        </p:spPr>
      </p:pic>
      <p:pic>
        <p:nvPicPr>
          <p:cNvPr id="31" name="Billede 30">
            <a:extLst>
              <a:ext uri="{FF2B5EF4-FFF2-40B4-BE49-F238E27FC236}">
                <a16:creationId xmlns:a16="http://schemas.microsoft.com/office/drawing/2014/main" id="{32CC964A-04EF-4334-9C8D-E5D1882FA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3114">
            <a:off x="7779457" y="2800523"/>
            <a:ext cx="197853" cy="333225"/>
          </a:xfrm>
          <a:prstGeom prst="rect">
            <a:avLst/>
          </a:prstGeom>
        </p:spPr>
      </p:pic>
      <p:pic>
        <p:nvPicPr>
          <p:cNvPr id="32" name="Billede 31">
            <a:extLst>
              <a:ext uri="{FF2B5EF4-FFF2-40B4-BE49-F238E27FC236}">
                <a16:creationId xmlns:a16="http://schemas.microsoft.com/office/drawing/2014/main" id="{0F2CF1D2-B539-4A26-BEA4-91B97BF3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5194">
            <a:off x="6134886" y="2890629"/>
            <a:ext cx="197853" cy="333225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C4616D31-8D0E-4517-84AE-ED532F147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0534">
            <a:off x="4972387" y="2276554"/>
            <a:ext cx="197853" cy="333225"/>
          </a:xfrm>
          <a:prstGeom prst="rect">
            <a:avLst/>
          </a:prstGeom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821DD0C1-1A40-423D-BDA1-C4C660698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0534">
            <a:off x="7522534" y="2343775"/>
            <a:ext cx="197853" cy="333225"/>
          </a:xfrm>
          <a:prstGeom prst="rect">
            <a:avLst/>
          </a:prstGeom>
        </p:spPr>
      </p:pic>
      <p:pic>
        <p:nvPicPr>
          <p:cNvPr id="35" name="Billede 34">
            <a:extLst>
              <a:ext uri="{FF2B5EF4-FFF2-40B4-BE49-F238E27FC236}">
                <a16:creationId xmlns:a16="http://schemas.microsoft.com/office/drawing/2014/main" id="{64F7311A-C0AD-4243-A08C-DDBE1BF43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0534">
            <a:off x="6153189" y="2083486"/>
            <a:ext cx="197853" cy="333225"/>
          </a:xfrm>
          <a:prstGeom prst="rect">
            <a:avLst/>
          </a:prstGeom>
        </p:spPr>
      </p:pic>
      <p:pic>
        <p:nvPicPr>
          <p:cNvPr id="36" name="Billede 35">
            <a:extLst>
              <a:ext uri="{FF2B5EF4-FFF2-40B4-BE49-F238E27FC236}">
                <a16:creationId xmlns:a16="http://schemas.microsoft.com/office/drawing/2014/main" id="{3B9306D9-DDC8-4B6A-A7C5-3F64FC0ED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9115">
            <a:off x="6746861" y="2579598"/>
            <a:ext cx="197853" cy="333225"/>
          </a:xfrm>
          <a:prstGeom prst="rect">
            <a:avLst/>
          </a:prstGeom>
        </p:spPr>
      </p:pic>
      <p:sp>
        <p:nvSpPr>
          <p:cNvPr id="37" name="Tekstfelt 36">
            <a:extLst>
              <a:ext uri="{FF2B5EF4-FFF2-40B4-BE49-F238E27FC236}">
                <a16:creationId xmlns:a16="http://schemas.microsoft.com/office/drawing/2014/main" id="{98F3B39C-C05D-4331-93B9-8F01D9089CEB}"/>
              </a:ext>
            </a:extLst>
          </p:cNvPr>
          <p:cNvSpPr txBox="1"/>
          <p:nvPr/>
        </p:nvSpPr>
        <p:spPr>
          <a:xfrm>
            <a:off x="882826" y="1851723"/>
            <a:ext cx="347672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467C4A"/>
                </a:solidFill>
              </a:rPr>
              <a:t>The full contact centre solution:</a:t>
            </a:r>
          </a:p>
          <a:p>
            <a:r>
              <a:rPr lang="en-GB" dirty="0">
                <a:solidFill>
                  <a:srgbClr val="467C4A"/>
                </a:solidFill>
              </a:rPr>
              <a:t>+ </a:t>
            </a:r>
            <a:r>
              <a:rPr lang="en-GB" dirty="0"/>
              <a:t>Call transferring</a:t>
            </a:r>
          </a:p>
          <a:p>
            <a:r>
              <a:rPr lang="en-GB" dirty="0">
                <a:solidFill>
                  <a:srgbClr val="467C4A"/>
                </a:solidFill>
              </a:rPr>
              <a:t>+ </a:t>
            </a:r>
            <a:r>
              <a:rPr lang="en-GB" dirty="0"/>
              <a:t>Phone queues</a:t>
            </a:r>
          </a:p>
          <a:p>
            <a:r>
              <a:rPr lang="en-GB" dirty="0">
                <a:solidFill>
                  <a:srgbClr val="467C4A"/>
                </a:solidFill>
              </a:rPr>
              <a:t>+ </a:t>
            </a:r>
            <a:r>
              <a:rPr lang="en-GB" dirty="0"/>
              <a:t>Colleagues’ availability</a:t>
            </a:r>
          </a:p>
          <a:p>
            <a:r>
              <a:rPr lang="en-GB" dirty="0">
                <a:solidFill>
                  <a:srgbClr val="467C4A"/>
                </a:solidFill>
              </a:rPr>
              <a:t>+ </a:t>
            </a:r>
            <a:r>
              <a:rPr lang="en-GB" dirty="0"/>
              <a:t>Today’s service level </a:t>
            </a:r>
          </a:p>
          <a:p>
            <a:r>
              <a:rPr lang="en-GB" dirty="0">
                <a:solidFill>
                  <a:srgbClr val="467C4A"/>
                </a:solidFill>
              </a:rPr>
              <a:t>+ </a:t>
            </a:r>
            <a:r>
              <a:rPr lang="en-GB" dirty="0"/>
              <a:t>‘Last spoken to’</a:t>
            </a:r>
          </a:p>
          <a:p>
            <a:r>
              <a:rPr lang="en-GB" dirty="0">
                <a:solidFill>
                  <a:srgbClr val="467C4A"/>
                </a:solidFill>
              </a:rPr>
              <a:t>+ </a:t>
            </a:r>
            <a:r>
              <a:rPr lang="en-GB" dirty="0">
                <a:solidFill>
                  <a:srgbClr val="1E212E"/>
                </a:solidFill>
              </a:rPr>
              <a:t>Hot items</a:t>
            </a:r>
          </a:p>
          <a:p>
            <a:r>
              <a:rPr lang="en-GB" dirty="0">
                <a:solidFill>
                  <a:srgbClr val="467C4A"/>
                </a:solidFill>
              </a:rPr>
              <a:t>+ </a:t>
            </a:r>
            <a:r>
              <a:rPr lang="en-GB" dirty="0">
                <a:solidFill>
                  <a:srgbClr val="1E212E"/>
                </a:solidFill>
              </a:rPr>
              <a:t>Call back</a:t>
            </a:r>
            <a:endParaRPr lang="en-GB" sz="1400" dirty="0">
              <a:solidFill>
                <a:srgbClr val="1E212E"/>
              </a:solidFill>
            </a:endParaRPr>
          </a:p>
          <a:p>
            <a:endParaRPr lang="en-US" sz="1400" dirty="0"/>
          </a:p>
          <a:p>
            <a:endParaRPr lang="en-US" sz="1400" dirty="0"/>
          </a:p>
          <a:p>
            <a:pPr lvl="0">
              <a:buClr>
                <a:srgbClr val="6FC90F"/>
              </a:buClr>
            </a:pPr>
            <a:r>
              <a:rPr lang="en-US" sz="1600" dirty="0">
                <a:solidFill>
                  <a:srgbClr val="1E212E"/>
                </a:solidFill>
                <a:ea typeface="Roboto" pitchFamily="2" charset="0"/>
              </a:rPr>
              <a:t>Receive calls via:  </a:t>
            </a:r>
          </a:p>
          <a:p>
            <a:pPr marL="285750" lvl="0" indent="-285750">
              <a:buClr>
                <a:srgbClr val="467C4A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E212E"/>
                </a:solidFill>
                <a:ea typeface="Roboto" pitchFamily="2" charset="0"/>
              </a:rPr>
              <a:t>Mobile phone</a:t>
            </a:r>
          </a:p>
          <a:p>
            <a:pPr marL="285750" lvl="0" indent="-285750">
              <a:buClr>
                <a:srgbClr val="467C4A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E212E"/>
                </a:solidFill>
                <a:ea typeface="Roboto" pitchFamily="2" charset="0"/>
              </a:rPr>
              <a:t>Desk phone</a:t>
            </a:r>
          </a:p>
          <a:p>
            <a:pPr marL="285750" indent="-285750">
              <a:buClr>
                <a:srgbClr val="467C4A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E212E"/>
                </a:solidFill>
                <a:ea typeface="Roboto" pitchFamily="2" charset="0"/>
              </a:rPr>
              <a:t>Softphone</a:t>
            </a:r>
          </a:p>
          <a:p>
            <a:endParaRPr lang="en-GB" dirty="0"/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3B9018E6-2491-41A2-B093-F54BA4D160B2}"/>
              </a:ext>
            </a:extLst>
          </p:cNvPr>
          <p:cNvSpPr txBox="1"/>
          <p:nvPr/>
        </p:nvSpPr>
        <p:spPr>
          <a:xfrm>
            <a:off x="9096645" y="1854003"/>
            <a:ext cx="257553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67C4A"/>
                </a:solidFill>
              </a:rPr>
              <a:t>Extra functionality</a:t>
            </a:r>
          </a:p>
          <a:p>
            <a:r>
              <a:rPr lang="en-US" dirty="0">
                <a:solidFill>
                  <a:srgbClr val="467C4A"/>
                </a:solidFill>
              </a:rPr>
              <a:t>+ </a:t>
            </a:r>
            <a:r>
              <a:rPr lang="en-US" dirty="0">
                <a:solidFill>
                  <a:srgbClr val="1E212E"/>
                </a:solidFill>
              </a:rPr>
              <a:t>File sharing</a:t>
            </a:r>
          </a:p>
          <a:p>
            <a:r>
              <a:rPr lang="en-US" dirty="0">
                <a:solidFill>
                  <a:srgbClr val="467C4A"/>
                </a:solidFill>
              </a:rPr>
              <a:t>+ </a:t>
            </a:r>
            <a:r>
              <a:rPr lang="en-US" dirty="0">
                <a:solidFill>
                  <a:srgbClr val="1E212E"/>
                </a:solidFill>
              </a:rPr>
              <a:t>Chat</a:t>
            </a:r>
          </a:p>
          <a:p>
            <a:r>
              <a:rPr lang="en-US" dirty="0">
                <a:solidFill>
                  <a:srgbClr val="467C4A"/>
                </a:solidFill>
              </a:rPr>
              <a:t>+ </a:t>
            </a:r>
            <a:r>
              <a:rPr lang="en-US" dirty="0">
                <a:solidFill>
                  <a:srgbClr val="1E212E"/>
                </a:solidFill>
              </a:rPr>
              <a:t>Video meetings</a:t>
            </a:r>
            <a:endParaRPr lang="en-US" sz="1400" dirty="0">
              <a:solidFill>
                <a:srgbClr val="1E212E"/>
              </a:solidFill>
            </a:endParaRPr>
          </a:p>
          <a:p>
            <a:endParaRPr lang="en-US" sz="1400" dirty="0"/>
          </a:p>
          <a:p>
            <a:endParaRPr lang="en-US" sz="1400" dirty="0"/>
          </a:p>
          <a:p>
            <a:pPr lvl="0">
              <a:buClr>
                <a:srgbClr val="6FC90F"/>
              </a:buClr>
            </a:pPr>
            <a:r>
              <a:rPr lang="en-US" dirty="0">
                <a:solidFill>
                  <a:srgbClr val="1E212E"/>
                </a:solidFill>
                <a:ea typeface="Roboto" pitchFamily="2" charset="0"/>
              </a:rPr>
              <a:t>Receive calls via:  </a:t>
            </a:r>
          </a:p>
          <a:p>
            <a:pPr marL="285750" lvl="0" indent="-285750">
              <a:buClr>
                <a:srgbClr val="467C4A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E212E"/>
                </a:solidFill>
                <a:ea typeface="Roboto" pitchFamily="2" charset="0"/>
              </a:rPr>
              <a:t>Mobile phone</a:t>
            </a:r>
          </a:p>
          <a:p>
            <a:pPr marL="285750" lvl="0" indent="-285750">
              <a:buClr>
                <a:srgbClr val="467C4A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E212E"/>
                </a:solidFill>
                <a:ea typeface="Roboto" pitchFamily="2" charset="0"/>
              </a:rPr>
              <a:t>Desk phone</a:t>
            </a:r>
          </a:p>
          <a:p>
            <a:pPr marL="285750" indent="-285750">
              <a:buClr>
                <a:srgbClr val="467C4A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E212E"/>
                </a:solidFill>
                <a:ea typeface="Roboto" pitchFamily="2" charset="0"/>
              </a:rPr>
              <a:t>Softphone</a:t>
            </a:r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55C5116A-AD71-4A5D-A10D-26CC0040DDF4}"/>
              </a:ext>
            </a:extLst>
          </p:cNvPr>
          <p:cNvSpPr txBox="1"/>
          <p:nvPr/>
        </p:nvSpPr>
        <p:spPr>
          <a:xfrm>
            <a:off x="4299318" y="6192406"/>
            <a:ext cx="4256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6FC90F"/>
              </a:buClr>
            </a:pPr>
            <a:r>
              <a:rPr lang="da-DK" sz="1400" dirty="0">
                <a:solidFill>
                  <a:srgbClr val="1E212E"/>
                </a:solidFill>
                <a:ea typeface="Roboto" pitchFamily="2" charset="0"/>
              </a:rPr>
              <a:t>Reports / </a:t>
            </a:r>
            <a:r>
              <a:rPr lang="en-DK" sz="1400" dirty="0">
                <a:solidFill>
                  <a:srgbClr val="1E212E"/>
                </a:solidFill>
                <a:ea typeface="Roboto" pitchFamily="2" charset="0"/>
              </a:rPr>
              <a:t>Business intelligence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293BE67-F2C0-4E11-9387-A99595B973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8871" y="3820723"/>
            <a:ext cx="1883827" cy="65842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CD2C0C5E-E335-4D44-8117-6F939A0026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8219" y="3863205"/>
            <a:ext cx="542591" cy="542591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2F2B73FA-C6DC-480A-894E-26C13A15AC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5666" y="3982602"/>
            <a:ext cx="359695" cy="225572"/>
          </a:xfrm>
          <a:prstGeom prst="rect">
            <a:avLst/>
          </a:prstGeom>
        </p:spPr>
      </p:pic>
      <p:pic>
        <p:nvPicPr>
          <p:cNvPr id="40" name="Billede 39">
            <a:extLst>
              <a:ext uri="{FF2B5EF4-FFF2-40B4-BE49-F238E27FC236}">
                <a16:creationId xmlns:a16="http://schemas.microsoft.com/office/drawing/2014/main" id="{877BB853-84E9-4160-A54D-AC457E856A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52751" y="3873338"/>
            <a:ext cx="59746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77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8E80BC-1A15-42CC-82B5-470A033F8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tools</a:t>
            </a:r>
          </a:p>
        </p:txBody>
      </p:sp>
      <p:pic>
        <p:nvPicPr>
          <p:cNvPr id="4" name="Billede 3" descr="Et billede, der indeholder skærmbillede, monitor, telefon, mobiltelefon&#10;&#10;Beskrivelse, der er oprettet med høj sikkerhed">
            <a:extLst>
              <a:ext uri="{FF2B5EF4-FFF2-40B4-BE49-F238E27FC236}">
                <a16:creationId xmlns:a16="http://schemas.microsoft.com/office/drawing/2014/main" id="{3D6B5CC2-AB08-4A8F-A21E-E58E57341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33" y="4511729"/>
            <a:ext cx="2763942" cy="1553959"/>
          </a:xfrm>
          <a:prstGeom prst="rect">
            <a:avLst/>
          </a:prstGeom>
        </p:spPr>
      </p:pic>
      <p:pic>
        <p:nvPicPr>
          <p:cNvPr id="5" name="Grafik 51">
            <a:extLst>
              <a:ext uri="{FF2B5EF4-FFF2-40B4-BE49-F238E27FC236}">
                <a16:creationId xmlns:a16="http://schemas.microsoft.com/office/drawing/2014/main" id="{BF17E971-750A-4780-9CF5-025CDA968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44" y="2343444"/>
            <a:ext cx="564206" cy="56420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E4467FF-3DF9-4ED9-8EAE-7337DC829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915" y="2414583"/>
            <a:ext cx="497344" cy="497344"/>
          </a:xfrm>
          <a:prstGeom prst="rect">
            <a:avLst/>
          </a:prstGeom>
        </p:spPr>
      </p:pic>
      <p:pic>
        <p:nvPicPr>
          <p:cNvPr id="7" name="Billede 6" descr="Et billede, der indeholder skærmbillede, kort&#10;&#10;Beskrivelse, der er oprettet med høj sikkerhed">
            <a:extLst>
              <a:ext uri="{FF2B5EF4-FFF2-40B4-BE49-F238E27FC236}">
                <a16:creationId xmlns:a16="http://schemas.microsoft.com/office/drawing/2014/main" id="{2DE11F98-5150-44F2-B7C1-C9B12E0B3B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360" y="2411096"/>
            <a:ext cx="2659156" cy="1440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Billede 7" descr="Et billede, der indeholder transport&#10;&#10;Beskrivelse, der er oprettet med høj sikkerhed">
            <a:extLst>
              <a:ext uri="{FF2B5EF4-FFF2-40B4-BE49-F238E27FC236}">
                <a16:creationId xmlns:a16="http://schemas.microsoft.com/office/drawing/2014/main" id="{BC02549A-0F81-4A13-BDCA-BB46BDBFA0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13" y="4600293"/>
            <a:ext cx="652996" cy="652996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F9131347-A4D6-49AC-9F61-91F6F7DE91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7328" y="4553884"/>
            <a:ext cx="497344" cy="497344"/>
          </a:xfrm>
          <a:prstGeom prst="rect">
            <a:avLst/>
          </a:prstGeom>
        </p:spPr>
      </p:pic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EED7C5C3-2C34-41FD-90B9-8A1815E82233}"/>
              </a:ext>
            </a:extLst>
          </p:cNvPr>
          <p:cNvSpPr txBox="1">
            <a:spLocks/>
          </p:cNvSpPr>
          <p:nvPr/>
        </p:nvSpPr>
        <p:spPr>
          <a:xfrm>
            <a:off x="4529557" y="1985478"/>
            <a:ext cx="3507538" cy="349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urostile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urostile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urostile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rostile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rostil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FC90F"/>
              </a:buClr>
              <a:buNone/>
            </a:pPr>
            <a:r>
              <a:rPr lang="en-GB" sz="1800" dirty="0">
                <a:solidFill>
                  <a:srgbClr val="1E212E"/>
                </a:solidFill>
                <a:latin typeface="+mn-lt"/>
                <a:ea typeface="Roboto" pitchFamily="2" charset="0"/>
              </a:rPr>
              <a:t>Miralix Attendant Console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06EAFD8B-5C7B-4F19-A7F5-3F3C48A6354A}"/>
              </a:ext>
            </a:extLst>
          </p:cNvPr>
          <p:cNvSpPr txBox="1">
            <a:spLocks/>
          </p:cNvSpPr>
          <p:nvPr/>
        </p:nvSpPr>
        <p:spPr>
          <a:xfrm>
            <a:off x="947328" y="1993594"/>
            <a:ext cx="2557872" cy="349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urostile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urostile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urostile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rostile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rostil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FC90F"/>
              </a:buClr>
              <a:buNone/>
            </a:pPr>
            <a:r>
              <a:rPr lang="da-DK" sz="1800" dirty="0">
                <a:solidFill>
                  <a:srgbClr val="1E212E"/>
                </a:solidFill>
                <a:latin typeface="+mn-lt"/>
                <a:ea typeface="Roboto" pitchFamily="2" charset="0"/>
              </a:rPr>
              <a:t>Miralix </a:t>
            </a:r>
            <a:r>
              <a:rPr lang="da-DK" sz="1800" dirty="0" err="1">
                <a:solidFill>
                  <a:srgbClr val="1E212E"/>
                </a:solidFill>
                <a:latin typeface="+mn-lt"/>
                <a:ea typeface="Roboto" pitchFamily="2" charset="0"/>
              </a:rPr>
              <a:t>OfficeClient</a:t>
            </a:r>
            <a:r>
              <a:rPr lang="da-DK" sz="1800" dirty="0">
                <a:solidFill>
                  <a:srgbClr val="1E212E"/>
                </a:solidFill>
                <a:latin typeface="+mn-lt"/>
                <a:ea typeface="Roboto" pitchFamily="2" charset="0"/>
              </a:rPr>
              <a:t> Agent</a:t>
            </a:r>
            <a:endParaRPr lang="en-DK" sz="1800" dirty="0">
              <a:solidFill>
                <a:srgbClr val="1E212E"/>
              </a:solidFill>
              <a:latin typeface="+mn-lt"/>
              <a:ea typeface="Roboto" pitchFamily="2" charset="0"/>
            </a:endParaRPr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FB22F063-1C38-40AF-97B1-445AD50633B1}"/>
              </a:ext>
            </a:extLst>
          </p:cNvPr>
          <p:cNvSpPr txBox="1">
            <a:spLocks/>
          </p:cNvSpPr>
          <p:nvPr/>
        </p:nvSpPr>
        <p:spPr>
          <a:xfrm>
            <a:off x="976363" y="4157853"/>
            <a:ext cx="1696666" cy="44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urostile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urostile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urostile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rostile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rostil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FC90F"/>
              </a:buClr>
              <a:buNone/>
            </a:pPr>
            <a:r>
              <a:rPr lang="da-DK" sz="1800" dirty="0">
                <a:solidFill>
                  <a:srgbClr val="1E212E"/>
                </a:solidFill>
                <a:latin typeface="+mn-lt"/>
                <a:ea typeface="Roboto" pitchFamily="2" charset="0"/>
              </a:rPr>
              <a:t>Miralix </a:t>
            </a:r>
            <a:r>
              <a:rPr lang="da-DK" sz="1800" dirty="0" err="1">
                <a:solidFill>
                  <a:srgbClr val="1E212E"/>
                </a:solidFill>
                <a:latin typeface="+mn-lt"/>
                <a:ea typeface="Roboto" pitchFamily="2" charset="0"/>
              </a:rPr>
              <a:t>InShare</a:t>
            </a:r>
            <a:endParaRPr lang="en-DK" sz="1800" dirty="0">
              <a:solidFill>
                <a:srgbClr val="1E212E"/>
              </a:solidFill>
              <a:latin typeface="+mn-lt"/>
              <a:ea typeface="Roboto" pitchFamily="2" charset="0"/>
            </a:endParaRPr>
          </a:p>
        </p:txBody>
      </p:sp>
      <p:pic>
        <p:nvPicPr>
          <p:cNvPr id="13" name="Billede 12" descr="Et billede, der indeholder skærmbillede&#10;&#10;Beskrivelse, der er oprettet med meget høj sikkerhed">
            <a:extLst>
              <a:ext uri="{FF2B5EF4-FFF2-40B4-BE49-F238E27FC236}">
                <a16:creationId xmlns:a16="http://schemas.microsoft.com/office/drawing/2014/main" id="{381DF1D5-C270-4E68-A3E2-5F46A4AFB3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78" y="2408166"/>
            <a:ext cx="926705" cy="1501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Grafik 51">
            <a:extLst>
              <a:ext uri="{FF2B5EF4-FFF2-40B4-BE49-F238E27FC236}">
                <a16:creationId xmlns:a16="http://schemas.microsoft.com/office/drawing/2014/main" id="{1E2B2878-A4A2-48CE-83CD-30D186A890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15" y="4539501"/>
            <a:ext cx="555743" cy="564204"/>
          </a:xfrm>
          <a:prstGeom prst="rect">
            <a:avLst/>
          </a:prstGeom>
        </p:spPr>
      </p:pic>
      <p:sp>
        <p:nvSpPr>
          <p:cNvPr id="15" name="Pladsholder til indhold 2">
            <a:extLst>
              <a:ext uri="{FF2B5EF4-FFF2-40B4-BE49-F238E27FC236}">
                <a16:creationId xmlns:a16="http://schemas.microsoft.com/office/drawing/2014/main" id="{D1C07927-4DA4-4125-9B64-A19D83A6AB20}"/>
              </a:ext>
            </a:extLst>
          </p:cNvPr>
          <p:cNvSpPr txBox="1">
            <a:spLocks/>
          </p:cNvSpPr>
          <p:nvPr/>
        </p:nvSpPr>
        <p:spPr>
          <a:xfrm>
            <a:off x="4529557" y="4169900"/>
            <a:ext cx="2566812" cy="349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urostile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urostile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urostile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rostile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rostil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FC90F"/>
              </a:buClr>
              <a:buNone/>
            </a:pPr>
            <a:r>
              <a:rPr lang="da-DK" sz="1800" dirty="0">
                <a:solidFill>
                  <a:srgbClr val="1E212E"/>
                </a:solidFill>
                <a:latin typeface="+mn-lt"/>
                <a:ea typeface="Roboto" pitchFamily="2" charset="0"/>
              </a:rPr>
              <a:t>Miralix Supervisor Access</a:t>
            </a:r>
            <a:endParaRPr lang="en-DK" sz="1800" dirty="0">
              <a:solidFill>
                <a:srgbClr val="1E212E"/>
              </a:solidFill>
              <a:latin typeface="+mn-lt"/>
              <a:ea typeface="Roboto" pitchFamily="2" charset="0"/>
            </a:endParaRP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0C06EB4B-102F-46F5-9648-4691909B21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94" y="4581693"/>
            <a:ext cx="2654370" cy="1440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1606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587115-8DA2-4B87-BDEB-5D084374A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Statistics and reports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9A88E2E-724D-4AD7-8996-C8DD4A686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Call distribution in View		  Workload in View		               Wallboard</a:t>
            </a:r>
          </a:p>
        </p:txBody>
      </p:sp>
      <p:pic>
        <p:nvPicPr>
          <p:cNvPr id="4" name="Pladsholder til indhold 6" descr="Et billede, der indeholder skærmbillede, tekst&#10;&#10;Beskrivelse, der er oprettet med høj sikkerhed">
            <a:extLst>
              <a:ext uri="{FF2B5EF4-FFF2-40B4-BE49-F238E27FC236}">
                <a16:creationId xmlns:a16="http://schemas.microsoft.com/office/drawing/2014/main" id="{A91FF9D0-727F-4BF2-A47D-A5CAD9BFC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26" y="2304071"/>
            <a:ext cx="3342283" cy="1845895"/>
          </a:xfrm>
          <a:prstGeom prst="rect">
            <a:avLst/>
          </a:prstGeom>
        </p:spPr>
      </p:pic>
      <p:pic>
        <p:nvPicPr>
          <p:cNvPr id="5" name="Pladsholder til indhold 6">
            <a:extLst>
              <a:ext uri="{FF2B5EF4-FFF2-40B4-BE49-F238E27FC236}">
                <a16:creationId xmlns:a16="http://schemas.microsoft.com/office/drawing/2014/main" id="{842CE0A6-AE43-4EBE-B38A-BF157C0F6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45" y="2304072"/>
            <a:ext cx="3055272" cy="1845894"/>
          </a:xfrm>
          <a:prstGeom prst="rect">
            <a:avLst/>
          </a:prstGeom>
        </p:spPr>
      </p:pic>
      <p:pic>
        <p:nvPicPr>
          <p:cNvPr id="6" name="Pladsholder til indhold 6">
            <a:extLst>
              <a:ext uri="{FF2B5EF4-FFF2-40B4-BE49-F238E27FC236}">
                <a16:creationId xmlns:a16="http://schemas.microsoft.com/office/drawing/2014/main" id="{3175C601-259B-4980-8F89-13C50AF96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549" y="2304071"/>
            <a:ext cx="3281590" cy="18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44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30F0F6-D8F3-4DF8-B3DA-E1E8A580D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Project management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031C6D-506A-436A-9228-C88E4336F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Holistic approach: </a:t>
            </a:r>
            <a:r>
              <a:rPr lang="en-GB" sz="1800" dirty="0">
                <a:ea typeface="Roboto" pitchFamily="2" charset="0"/>
              </a:rPr>
              <a:t>360° focus on the project</a:t>
            </a:r>
            <a:endParaRPr lang="en-GB" sz="18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4BBA8F7-64C4-4DD5-8E3E-AB64EDA91F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559284"/>
              </p:ext>
            </p:extLst>
          </p:nvPr>
        </p:nvGraphicFramePr>
        <p:xfrm>
          <a:off x="964381" y="2521974"/>
          <a:ext cx="5222568" cy="3890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9">
            <a:extLst>
              <a:ext uri="{FF2B5EF4-FFF2-40B4-BE49-F238E27FC236}">
                <a16:creationId xmlns:a16="http://schemas.microsoft.com/office/drawing/2014/main" id="{56830BF4-62FB-44DA-9063-F473A6EB69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3802" y="2314425"/>
            <a:ext cx="4054825" cy="311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00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9D5122-87B0-4AD4-95BD-E1A1ECE4B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Service excellence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B702E435-AE18-4880-95F0-7DCBDA54602D}"/>
              </a:ext>
            </a:extLst>
          </p:cNvPr>
          <p:cNvSpPr txBox="1"/>
          <p:nvPr/>
        </p:nvSpPr>
        <p:spPr>
          <a:xfrm>
            <a:off x="3408947" y="4222559"/>
            <a:ext cx="2612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6FC90F"/>
              </a:buClr>
            </a:pPr>
            <a:r>
              <a:rPr lang="en-GB" sz="1400" dirty="0">
                <a:ea typeface="Roboto" pitchFamily="2" charset="0"/>
              </a:rPr>
              <a:t>We develop all our software in cooperation with our customers and with focus on what adds value to their businesses. </a:t>
            </a:r>
          </a:p>
        </p:txBody>
      </p:sp>
      <p:pic>
        <p:nvPicPr>
          <p:cNvPr id="5" name="Pladsholder til indhold 9" descr="Et billede, der indeholder foto&#10;&#10;Beskrivelse, der er oprettet med høj sikkerhed">
            <a:extLst>
              <a:ext uri="{FF2B5EF4-FFF2-40B4-BE49-F238E27FC236}">
                <a16:creationId xmlns:a16="http://schemas.microsoft.com/office/drawing/2014/main" id="{9B9EFC80-4EEF-41E5-ABD1-15A0197D61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34558" r="8060" b="43023"/>
          <a:stretch/>
        </p:blipFill>
        <p:spPr>
          <a:xfrm>
            <a:off x="1360492" y="2584110"/>
            <a:ext cx="9096491" cy="1641231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DCC8B837-096D-43C4-98F3-EC62A65923C6}"/>
              </a:ext>
            </a:extLst>
          </p:cNvPr>
          <p:cNvSpPr txBox="1"/>
          <p:nvPr/>
        </p:nvSpPr>
        <p:spPr>
          <a:xfrm>
            <a:off x="8194432" y="4225341"/>
            <a:ext cx="23739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6FC90F"/>
              </a:buClr>
            </a:pPr>
            <a:r>
              <a:rPr lang="en-US" sz="1400" dirty="0">
                <a:solidFill>
                  <a:srgbClr val="1E212E"/>
                </a:solidFill>
                <a:ea typeface="Roboto" pitchFamily="2" charset="0"/>
              </a:rPr>
              <a:t>Our helpdesk, which offers English and Danish support, is available 24/7.</a:t>
            </a:r>
            <a:endParaRPr lang="en-DK" sz="1400" dirty="0">
              <a:solidFill>
                <a:srgbClr val="1E212E"/>
              </a:solidFill>
              <a:ea typeface="Roboto" pitchFamily="2" charset="0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5826254B-7E5C-4430-9D79-5E7558FA914F}"/>
              </a:ext>
            </a:extLst>
          </p:cNvPr>
          <p:cNvSpPr txBox="1"/>
          <p:nvPr/>
        </p:nvSpPr>
        <p:spPr>
          <a:xfrm>
            <a:off x="761997" y="2011134"/>
            <a:ext cx="3333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6FC90F"/>
              </a:buClr>
            </a:pPr>
            <a:r>
              <a:rPr lang="en-GB" sz="1400" dirty="0">
                <a:solidFill>
                  <a:srgbClr val="1E212E"/>
                </a:solidFill>
                <a:ea typeface="Roboto" pitchFamily="2" charset="0"/>
              </a:rPr>
              <a:t>We gather feedback and requests for development through customer events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FFB2C471-0DBA-45B8-BDBC-B06FE30C02E9}"/>
              </a:ext>
            </a:extLst>
          </p:cNvPr>
          <p:cNvSpPr txBox="1"/>
          <p:nvPr/>
        </p:nvSpPr>
        <p:spPr>
          <a:xfrm>
            <a:off x="5293895" y="2006243"/>
            <a:ext cx="3410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6FC90F"/>
              </a:buClr>
            </a:pPr>
            <a:r>
              <a:rPr lang="en-GB" sz="1400" dirty="0">
                <a:ea typeface="Roboto" pitchFamily="2" charset="0"/>
              </a:rPr>
              <a:t>We offer project management, training and early life support as extra services.</a:t>
            </a:r>
          </a:p>
        </p:txBody>
      </p:sp>
    </p:spTree>
    <p:extLst>
      <p:ext uri="{BB962C8B-B14F-4D97-AF65-F5344CB8AC3E}">
        <p14:creationId xmlns:p14="http://schemas.microsoft.com/office/powerpoint/2010/main" val="4019764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4AB7DF27D70F4F80C6705B074A85CB" ma:contentTypeVersion="10" ma:contentTypeDescription="Ein neues Dokument erstellen." ma:contentTypeScope="" ma:versionID="c03de637f276459c99bc2e4ce0885443">
  <xsd:schema xmlns:xsd="http://www.w3.org/2001/XMLSchema" xmlns:xs="http://www.w3.org/2001/XMLSchema" xmlns:p="http://schemas.microsoft.com/office/2006/metadata/properties" xmlns:ns2="e2d6773a-e813-401a-8dbb-f79095120ba5" xmlns:ns3="a87a42fb-ed78-475f-9fb4-0c18f9ca9b4a" targetNamespace="http://schemas.microsoft.com/office/2006/metadata/properties" ma:root="true" ma:fieldsID="32c136577ff5c62264d484198c86e612" ns2:_="" ns3:_="">
    <xsd:import namespace="e2d6773a-e813-401a-8dbb-f79095120ba5"/>
    <xsd:import namespace="a87a42fb-ed78-475f-9fb4-0c18f9ca9b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d6773a-e813-401a-8dbb-f79095120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7a42fb-ed78-475f-9fb4-0c18f9ca9b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4D1C68-0975-43E0-97E0-1502368CAD77}"/>
</file>

<file path=customXml/itemProps2.xml><?xml version="1.0" encoding="utf-8"?>
<ds:datastoreItem xmlns:ds="http://schemas.openxmlformats.org/officeDocument/2006/customXml" ds:itemID="{BB23FB5E-F52E-444D-A261-4538D1CDFFBC}"/>
</file>

<file path=customXml/itemProps3.xml><?xml version="1.0" encoding="utf-8"?>
<ds:datastoreItem xmlns:ds="http://schemas.openxmlformats.org/officeDocument/2006/customXml" ds:itemID="{2A5E606A-BDF8-4E6D-8D1C-73612688096C}"/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234</Words>
  <Application>Microsoft Office PowerPoint</Application>
  <PresentationFormat>Widescreen</PresentationFormat>
  <Paragraphs>66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Roboto</vt:lpstr>
      <vt:lpstr>Office-tema</vt:lpstr>
      <vt:lpstr>PowerPoint-præsentation</vt:lpstr>
      <vt:lpstr>The history of Miralix</vt:lpstr>
      <vt:lpstr>Locations</vt:lpstr>
      <vt:lpstr>Solution types</vt:lpstr>
      <vt:lpstr>User tools</vt:lpstr>
      <vt:lpstr>Statistics and reports</vt:lpstr>
      <vt:lpstr>Project management</vt:lpstr>
      <vt:lpstr>Service excellence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FORside</dc:title>
  <dc:creator>Luise Madsen</dc:creator>
  <cp:lastModifiedBy>Michael S. Kristiansen</cp:lastModifiedBy>
  <cp:revision>39</cp:revision>
  <dcterms:created xsi:type="dcterms:W3CDTF">2019-04-04T09:16:09Z</dcterms:created>
  <dcterms:modified xsi:type="dcterms:W3CDTF">2019-10-28T08:15:02Z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0x010100544AB7DF27D70F4F80C6705B074A85CB</vt:lpwstr>
  </property>
</Properties>
</file>